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2" r:id="rId2"/>
  </p:sldMasterIdLst>
  <p:notesMasterIdLst>
    <p:notesMasterId r:id="rId155"/>
  </p:notesMasterIdLst>
  <p:sldIdLst>
    <p:sldId id="256" r:id="rId3"/>
    <p:sldId id="471" r:id="rId4"/>
    <p:sldId id="257" r:id="rId5"/>
    <p:sldId id="288" r:id="rId6"/>
    <p:sldId id="297" r:id="rId7"/>
    <p:sldId id="306" r:id="rId8"/>
    <p:sldId id="308" r:id="rId9"/>
    <p:sldId id="325" r:id="rId10"/>
    <p:sldId id="326" r:id="rId11"/>
    <p:sldId id="310" r:id="rId12"/>
    <p:sldId id="309" r:id="rId13"/>
    <p:sldId id="311" r:id="rId14"/>
    <p:sldId id="312" r:id="rId15"/>
    <p:sldId id="313" r:id="rId16"/>
    <p:sldId id="315" r:id="rId17"/>
    <p:sldId id="314" r:id="rId18"/>
    <p:sldId id="316" r:id="rId19"/>
    <p:sldId id="321" r:id="rId20"/>
    <p:sldId id="318" r:id="rId21"/>
    <p:sldId id="319" r:id="rId22"/>
    <p:sldId id="320" r:id="rId23"/>
    <p:sldId id="327" r:id="rId24"/>
    <p:sldId id="322" r:id="rId25"/>
    <p:sldId id="324" r:id="rId26"/>
    <p:sldId id="328" r:id="rId27"/>
    <p:sldId id="341" r:id="rId28"/>
    <p:sldId id="335" r:id="rId29"/>
    <p:sldId id="360" r:id="rId30"/>
    <p:sldId id="359" r:id="rId31"/>
    <p:sldId id="346" r:id="rId32"/>
    <p:sldId id="347" r:id="rId33"/>
    <p:sldId id="348" r:id="rId34"/>
    <p:sldId id="349" r:id="rId35"/>
    <p:sldId id="351" r:id="rId36"/>
    <p:sldId id="352" r:id="rId37"/>
    <p:sldId id="355" r:id="rId38"/>
    <p:sldId id="353" r:id="rId39"/>
    <p:sldId id="350" r:id="rId40"/>
    <p:sldId id="356" r:id="rId41"/>
    <p:sldId id="361" r:id="rId42"/>
    <p:sldId id="365" r:id="rId43"/>
    <p:sldId id="366" r:id="rId44"/>
    <p:sldId id="367" r:id="rId45"/>
    <p:sldId id="369" r:id="rId46"/>
    <p:sldId id="370" r:id="rId47"/>
    <p:sldId id="364" r:id="rId48"/>
    <p:sldId id="371" r:id="rId49"/>
    <p:sldId id="468" r:id="rId50"/>
    <p:sldId id="376" r:id="rId51"/>
    <p:sldId id="377" r:id="rId52"/>
    <p:sldId id="391" r:id="rId53"/>
    <p:sldId id="378" r:id="rId54"/>
    <p:sldId id="379" r:id="rId55"/>
    <p:sldId id="384" r:id="rId56"/>
    <p:sldId id="385" r:id="rId57"/>
    <p:sldId id="386" r:id="rId58"/>
    <p:sldId id="387" r:id="rId59"/>
    <p:sldId id="388" r:id="rId60"/>
    <p:sldId id="396" r:id="rId61"/>
    <p:sldId id="392" r:id="rId62"/>
    <p:sldId id="393" r:id="rId63"/>
    <p:sldId id="395" r:id="rId64"/>
    <p:sldId id="394" r:id="rId65"/>
    <p:sldId id="357" r:id="rId66"/>
    <p:sldId id="399" r:id="rId67"/>
    <p:sldId id="405" r:id="rId68"/>
    <p:sldId id="375" r:id="rId69"/>
    <p:sldId id="402" r:id="rId70"/>
    <p:sldId id="400" r:id="rId71"/>
    <p:sldId id="358" r:id="rId72"/>
    <p:sldId id="403" r:id="rId73"/>
    <p:sldId id="401" r:id="rId74"/>
    <p:sldId id="398" r:id="rId75"/>
    <p:sldId id="413" r:id="rId76"/>
    <p:sldId id="404" r:id="rId77"/>
    <p:sldId id="407" r:id="rId78"/>
    <p:sldId id="469" r:id="rId79"/>
    <p:sldId id="406" r:id="rId80"/>
    <p:sldId id="409" r:id="rId81"/>
    <p:sldId id="460" r:id="rId82"/>
    <p:sldId id="462" r:id="rId83"/>
    <p:sldId id="464" r:id="rId84"/>
    <p:sldId id="466" r:id="rId85"/>
    <p:sldId id="463" r:id="rId86"/>
    <p:sldId id="410" r:id="rId87"/>
    <p:sldId id="411" r:id="rId88"/>
    <p:sldId id="412" r:id="rId89"/>
    <p:sldId id="414" r:id="rId90"/>
    <p:sldId id="415" r:id="rId91"/>
    <p:sldId id="397" r:id="rId92"/>
    <p:sldId id="420" r:id="rId93"/>
    <p:sldId id="421" r:id="rId94"/>
    <p:sldId id="424" r:id="rId95"/>
    <p:sldId id="423" r:id="rId96"/>
    <p:sldId id="425" r:id="rId97"/>
    <p:sldId id="426" r:id="rId98"/>
    <p:sldId id="427" r:id="rId99"/>
    <p:sldId id="467" r:id="rId100"/>
    <p:sldId id="417" r:id="rId101"/>
    <p:sldId id="418" r:id="rId102"/>
    <p:sldId id="428" r:id="rId103"/>
    <p:sldId id="429" r:id="rId104"/>
    <p:sldId id="430" r:id="rId105"/>
    <p:sldId id="431" r:id="rId106"/>
    <p:sldId id="374" r:id="rId107"/>
    <p:sldId id="433" r:id="rId108"/>
    <p:sldId id="434" r:id="rId109"/>
    <p:sldId id="437" r:id="rId110"/>
    <p:sldId id="438" r:id="rId111"/>
    <p:sldId id="439" r:id="rId112"/>
    <p:sldId id="441" r:id="rId113"/>
    <p:sldId id="440" r:id="rId114"/>
    <p:sldId id="458" r:id="rId115"/>
    <p:sldId id="470" r:id="rId116"/>
    <p:sldId id="446" r:id="rId117"/>
    <p:sldId id="447" r:id="rId118"/>
    <p:sldId id="448" r:id="rId119"/>
    <p:sldId id="449" r:id="rId120"/>
    <p:sldId id="450" r:id="rId121"/>
    <p:sldId id="451" r:id="rId122"/>
    <p:sldId id="442" r:id="rId123"/>
    <p:sldId id="443" r:id="rId124"/>
    <p:sldId id="444" r:id="rId125"/>
    <p:sldId id="453" r:id="rId126"/>
    <p:sldId id="299" r:id="rId127"/>
    <p:sldId id="452" r:id="rId128"/>
    <p:sldId id="304" r:id="rId129"/>
    <p:sldId id="300" r:id="rId130"/>
    <p:sldId id="455" r:id="rId131"/>
    <p:sldId id="291" r:id="rId132"/>
    <p:sldId id="362" r:id="rId133"/>
    <p:sldId id="305" r:id="rId134"/>
    <p:sldId id="282" r:id="rId135"/>
    <p:sldId id="296" r:id="rId136"/>
    <p:sldId id="457" r:id="rId137"/>
    <p:sldId id="298" r:id="rId138"/>
    <p:sldId id="459" r:id="rId139"/>
    <p:sldId id="456" r:id="rId140"/>
    <p:sldId id="289" r:id="rId141"/>
    <p:sldId id="473" r:id="rId142"/>
    <p:sldId id="474" r:id="rId143"/>
    <p:sldId id="475" r:id="rId144"/>
    <p:sldId id="295" r:id="rId145"/>
    <p:sldId id="476" r:id="rId146"/>
    <p:sldId id="477" r:id="rId147"/>
    <p:sldId id="478" r:id="rId148"/>
    <p:sldId id="461" r:id="rId149"/>
    <p:sldId id="465" r:id="rId150"/>
    <p:sldId id="472" r:id="rId151"/>
    <p:sldId id="293" r:id="rId152"/>
    <p:sldId id="290" r:id="rId153"/>
    <p:sldId id="294" r:id="rId15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41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D4A472-1797-2195-3770-ED5FA9CB5BA7}" v="303" dt="2024-11-13T17:37:03.807"/>
    <p1510:client id="{40C25F87-B38D-BCB7-8F5C-23FF8D00A9E9}" v="66" dt="2024-11-11T18:08:23.941"/>
    <p1510:client id="{4BADDD57-DC71-0F64-7DD9-69E77A1C7BCE}" v="9" dt="2024-11-13T15:25:02.050"/>
    <p1510:client id="{A358EB70-DD3E-57AC-9CAC-B4A3B70A20C3}" v="6" dt="2024-11-13T15:28:35.447"/>
    <p1510:client id="{CDD60ABD-B80D-A5E8-FBF4-925D9EDED74A}" v="484" dt="2024-11-13T17:38:46.872"/>
  </p1510:revLst>
</p1510:revInfo>
</file>

<file path=ppt/tableStyles.xml><?xml version="1.0" encoding="utf-8"?>
<a:tblStyleLst xmlns:a="http://schemas.openxmlformats.org/drawingml/2006/main" def="{90651C3A-4460-11DB-9652-00E08161165F}">
  <a:tblStyle styleId="{2860EA4A-9CAC-4949-9433-7881A8681634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6E7"/>
          </a:solidFill>
        </a:fill>
      </a:tcStyle>
    </a:wholeTbl>
    <a:band1H>
      <a:tcTxStyle b="off" i="off"/>
      <a:tcStyle>
        <a:tcBdr/>
        <a:fill>
          <a:solidFill>
            <a:srgbClr val="EC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C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7"/>
        <p:guide pos="4143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microsoft.com/office/2016/11/relationships/changesInfo" Target="changesInfos/changesInfo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Antonio Díaz Calvo" userId="S::ma.diaz.2022@alumnos.urjc.es::6cdf9bd2-f1cf-41e1-b737-dfcc98c3ffdb" providerId="AD" clId="Web-{D37CFF20-A050-7CF4-39F5-71676E633518}"/>
    <pc:docChg chg="addSld delSld modSld sldOrd">
      <pc:chgData name="Marco Antonio Díaz Calvo" userId="S::ma.diaz.2022@alumnos.urjc.es::6cdf9bd2-f1cf-41e1-b737-dfcc98c3ffdb" providerId="AD" clId="Web-{D37CFF20-A050-7CF4-39F5-71676E633518}" dt="2024-11-07T12:27:06.618" v="1114" actId="1076"/>
      <pc:docMkLst>
        <pc:docMk/>
      </pc:docMkLst>
      <pc:sldChg chg="modSp add replId">
        <pc:chgData name="Marco Antonio Díaz Calvo" userId="S::ma.diaz.2022@alumnos.urjc.es::6cdf9bd2-f1cf-41e1-b737-dfcc98c3ffdb" providerId="AD" clId="Web-{D37CFF20-A050-7CF4-39F5-71676E633518}" dt="2024-11-07T10:38:13.989" v="2" actId="20577"/>
        <pc:sldMkLst>
          <pc:docMk/>
          <pc:sldMk cId="1784645075" sldId="306"/>
        </pc:sldMkLst>
        <pc:spChg chg="mod">
          <ac:chgData name="Marco Antonio Díaz Calvo" userId="S::ma.diaz.2022@alumnos.urjc.es::6cdf9bd2-f1cf-41e1-b737-dfcc98c3ffdb" providerId="AD" clId="Web-{D37CFF20-A050-7CF4-39F5-71676E633518}" dt="2024-11-07T10:38:13.989" v="2" actId="20577"/>
          <ac:spMkLst>
            <pc:docMk/>
            <pc:sldMk cId="1784645075" sldId="306"/>
            <ac:spMk id="869" creationId="{00000000-0000-0000-0000-000000000000}"/>
          </ac:spMkLst>
        </pc:spChg>
      </pc:sldChg>
      <pc:sldChg chg="addSp delSp modSp add replId">
        <pc:chgData name="Marco Antonio Díaz Calvo" userId="S::ma.diaz.2022@alumnos.urjc.es::6cdf9bd2-f1cf-41e1-b737-dfcc98c3ffdb" providerId="AD" clId="Web-{D37CFF20-A050-7CF4-39F5-71676E633518}" dt="2024-11-07T10:46:49.280" v="88" actId="20577"/>
        <pc:sldMkLst>
          <pc:docMk/>
          <pc:sldMk cId="1419864866" sldId="307"/>
        </pc:sldMkLst>
      </pc:sldChg>
      <pc:sldChg chg="addSp delSp modSp add replId">
        <pc:chgData name="Marco Antonio Díaz Calvo" userId="S::ma.diaz.2022@alumnos.urjc.es::6cdf9bd2-f1cf-41e1-b737-dfcc98c3ffdb" providerId="AD" clId="Web-{D37CFF20-A050-7CF4-39F5-71676E633518}" dt="2024-11-07T11:02:16.106" v="260" actId="1076"/>
        <pc:sldMkLst>
          <pc:docMk/>
          <pc:sldMk cId="2093526911" sldId="308"/>
        </pc:sldMkLst>
        <pc:spChg chg="add mod">
          <ac:chgData name="Marco Antonio Díaz Calvo" userId="S::ma.diaz.2022@alumnos.urjc.es::6cdf9bd2-f1cf-41e1-b737-dfcc98c3ffdb" providerId="AD" clId="Web-{D37CFF20-A050-7CF4-39F5-71676E633518}" dt="2024-11-07T10:43:01.378" v="73"/>
          <ac:spMkLst>
            <pc:docMk/>
            <pc:sldMk cId="2093526911" sldId="308"/>
            <ac:spMk id="3" creationId="{9FB1902A-76C3-AE92-28FD-1F16D10AAE49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02:16.106" v="260" actId="1076"/>
          <ac:spMkLst>
            <pc:docMk/>
            <pc:sldMk cId="2093526911" sldId="308"/>
            <ac:spMk id="4" creationId="{097A5B0F-2373-928F-BE6E-68272A4FD493}"/>
          </ac:spMkLst>
        </pc:spChg>
      </pc:sldChg>
      <pc:sldChg chg="addSp delSp modSp add del replId">
        <pc:chgData name="Marco Antonio Díaz Calvo" userId="S::ma.diaz.2022@alumnos.urjc.es::6cdf9bd2-f1cf-41e1-b737-dfcc98c3ffdb" providerId="AD" clId="Web-{D37CFF20-A050-7CF4-39F5-71676E633518}" dt="2024-11-07T10:42:49.878" v="70"/>
        <pc:sldMkLst>
          <pc:docMk/>
          <pc:sldMk cId="3704870066" sldId="308"/>
        </pc:sldMkLst>
      </pc:sldChg>
      <pc:sldChg chg="addSp delSp modSp add replId">
        <pc:chgData name="Marco Antonio Díaz Calvo" userId="S::ma.diaz.2022@alumnos.urjc.es::6cdf9bd2-f1cf-41e1-b737-dfcc98c3ffdb" providerId="AD" clId="Web-{D37CFF20-A050-7CF4-39F5-71676E633518}" dt="2024-11-07T10:59:07.378" v="225" actId="1076"/>
        <pc:sldMkLst>
          <pc:docMk/>
          <pc:sldMk cId="1883580159" sldId="309"/>
        </pc:sldMkLst>
        <pc:picChg chg="add mod">
          <ac:chgData name="Marco Antonio Díaz Calvo" userId="S::ma.diaz.2022@alumnos.urjc.es::6cdf9bd2-f1cf-41e1-b737-dfcc98c3ffdb" providerId="AD" clId="Web-{D37CFF20-A050-7CF4-39F5-71676E633518}" dt="2024-11-07T10:59:07.378" v="225" actId="1076"/>
          <ac:picMkLst>
            <pc:docMk/>
            <pc:sldMk cId="1883580159" sldId="309"/>
            <ac:picMk id="2" creationId="{CA932179-C945-A459-CE67-BD7C13A372AA}"/>
          </ac:picMkLst>
        </pc:picChg>
      </pc:sldChg>
      <pc:sldChg chg="modSp add replId">
        <pc:chgData name="Marco Antonio Díaz Calvo" userId="S::ma.diaz.2022@alumnos.urjc.es::6cdf9bd2-f1cf-41e1-b737-dfcc98c3ffdb" providerId="AD" clId="Web-{D37CFF20-A050-7CF4-39F5-71676E633518}" dt="2024-11-07T11:03:43.782" v="278" actId="20577"/>
        <pc:sldMkLst>
          <pc:docMk/>
          <pc:sldMk cId="2443910163" sldId="310"/>
        </pc:sldMkLst>
        <pc:spChg chg="mod">
          <ac:chgData name="Marco Antonio Díaz Calvo" userId="S::ma.diaz.2022@alumnos.urjc.es::6cdf9bd2-f1cf-41e1-b737-dfcc98c3ffdb" providerId="AD" clId="Web-{D37CFF20-A050-7CF4-39F5-71676E633518}" dt="2024-11-07T11:03:43.782" v="278" actId="20577"/>
          <ac:spMkLst>
            <pc:docMk/>
            <pc:sldMk cId="2443910163" sldId="310"/>
            <ac:spMk id="4" creationId="{097A5B0F-2373-928F-BE6E-68272A4FD493}"/>
          </ac:spMkLst>
        </pc:spChg>
      </pc:sldChg>
      <pc:sldChg chg="addSp modSp add ord replId">
        <pc:chgData name="Marco Antonio Díaz Calvo" userId="S::ma.diaz.2022@alumnos.urjc.es::6cdf9bd2-f1cf-41e1-b737-dfcc98c3ffdb" providerId="AD" clId="Web-{D37CFF20-A050-7CF4-39F5-71676E633518}" dt="2024-11-07T11:11:53.009" v="360" actId="20577"/>
        <pc:sldMkLst>
          <pc:docMk/>
          <pc:sldMk cId="2373150297" sldId="311"/>
        </pc:sldMkLst>
        <pc:spChg chg="add mod">
          <ac:chgData name="Marco Antonio Díaz Calvo" userId="S::ma.diaz.2022@alumnos.urjc.es::6cdf9bd2-f1cf-41e1-b737-dfcc98c3ffdb" providerId="AD" clId="Web-{D37CFF20-A050-7CF4-39F5-71676E633518}" dt="2024-11-07T11:11:53.009" v="360" actId="20577"/>
          <ac:spMkLst>
            <pc:docMk/>
            <pc:sldMk cId="2373150297" sldId="311"/>
            <ac:spMk id="2" creationId="{0C015F7F-9806-8923-6331-9A3565C7D49D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1:06:11.196" v="305" actId="20577"/>
          <ac:spMkLst>
            <pc:docMk/>
            <pc:sldMk cId="2373150297" sldId="311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1:04:00.049" v="281" actId="1076"/>
          <ac:spMkLst>
            <pc:docMk/>
            <pc:sldMk cId="2373150297" sldId="311"/>
            <ac:spMk id="4" creationId="{097A5B0F-2373-928F-BE6E-68272A4FD493}"/>
          </ac:spMkLst>
        </pc:spChg>
        <pc:cxnChg chg="add mod">
          <ac:chgData name="Marco Antonio Díaz Calvo" userId="S::ma.diaz.2022@alumnos.urjc.es::6cdf9bd2-f1cf-41e1-b737-dfcc98c3ffdb" providerId="AD" clId="Web-{D37CFF20-A050-7CF4-39F5-71676E633518}" dt="2024-11-07T11:11:06.085" v="351"/>
          <ac:cxnSpMkLst>
            <pc:docMk/>
            <pc:sldMk cId="2373150297" sldId="311"/>
            <ac:cxnSpMk id="5" creationId="{7BF8E994-DF87-6434-5302-0C7EFAB59BEC}"/>
          </ac:cxnSpMkLst>
        </pc:cxnChg>
        <pc:cxnChg chg="add mod">
          <ac:chgData name="Marco Antonio Díaz Calvo" userId="S::ma.diaz.2022@alumnos.urjc.es::6cdf9bd2-f1cf-41e1-b737-dfcc98c3ffdb" providerId="AD" clId="Web-{D37CFF20-A050-7CF4-39F5-71676E633518}" dt="2024-11-07T11:11:29.352" v="355" actId="14100"/>
          <ac:cxnSpMkLst>
            <pc:docMk/>
            <pc:sldMk cId="2373150297" sldId="311"/>
            <ac:cxnSpMk id="6" creationId="{85D9BC8D-14D5-7110-3124-FBEF8C67FAA1}"/>
          </ac:cxnSpMkLst>
        </pc:cxnChg>
      </pc:sldChg>
      <pc:sldChg chg="modSp add del ord replId">
        <pc:chgData name="Marco Antonio Díaz Calvo" userId="S::ma.diaz.2022@alumnos.urjc.es::6cdf9bd2-f1cf-41e1-b737-dfcc98c3ffdb" providerId="AD" clId="Web-{D37CFF20-A050-7CF4-39F5-71676E633518}" dt="2024-11-07T11:03:00.265" v="265"/>
        <pc:sldMkLst>
          <pc:docMk/>
          <pc:sldMk cId="3495633298" sldId="311"/>
        </pc:sldMkLst>
      </pc:sldChg>
      <pc:sldChg chg="add ord replId">
        <pc:chgData name="Marco Antonio Díaz Calvo" userId="S::ma.diaz.2022@alumnos.urjc.es::6cdf9bd2-f1cf-41e1-b737-dfcc98c3ffdb" providerId="AD" clId="Web-{D37CFF20-A050-7CF4-39F5-71676E633518}" dt="2024-11-07T11:12:08.385" v="362"/>
        <pc:sldMkLst>
          <pc:docMk/>
          <pc:sldMk cId="3775308089" sldId="312"/>
        </pc:sldMkLst>
      </pc:sldChg>
      <pc:sldChg chg="modSp add ord replId">
        <pc:chgData name="Marco Antonio Díaz Calvo" userId="S::ma.diaz.2022@alumnos.urjc.es::6cdf9bd2-f1cf-41e1-b737-dfcc98c3ffdb" providerId="AD" clId="Web-{D37CFF20-A050-7CF4-39F5-71676E633518}" dt="2024-11-07T11:14:16.016" v="386" actId="1076"/>
        <pc:sldMkLst>
          <pc:docMk/>
          <pc:sldMk cId="1084627668" sldId="313"/>
        </pc:sldMkLst>
        <pc:spChg chg="mod">
          <ac:chgData name="Marco Antonio Díaz Calvo" userId="S::ma.diaz.2022@alumnos.urjc.es::6cdf9bd2-f1cf-41e1-b737-dfcc98c3ffdb" providerId="AD" clId="Web-{D37CFF20-A050-7CF4-39F5-71676E633518}" dt="2024-11-07T11:13:49.640" v="382" actId="1076"/>
          <ac:spMkLst>
            <pc:docMk/>
            <pc:sldMk cId="1084627668" sldId="313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1:12:30.948" v="367" actId="20577"/>
          <ac:spMkLst>
            <pc:docMk/>
            <pc:sldMk cId="1084627668" sldId="313"/>
            <ac:spMk id="4" creationId="{097A5B0F-2373-928F-BE6E-68272A4FD493}"/>
          </ac:spMkLst>
        </pc:spChg>
        <pc:cxnChg chg="mod">
          <ac:chgData name="Marco Antonio Díaz Calvo" userId="S::ma.diaz.2022@alumnos.urjc.es::6cdf9bd2-f1cf-41e1-b737-dfcc98c3ffdb" providerId="AD" clId="Web-{D37CFF20-A050-7CF4-39F5-71676E633518}" dt="2024-11-07T11:14:16.016" v="386" actId="1076"/>
          <ac:cxnSpMkLst>
            <pc:docMk/>
            <pc:sldMk cId="1084627668" sldId="313"/>
            <ac:cxnSpMk id="6" creationId="{85D9BC8D-14D5-7110-3124-FBEF8C67FAA1}"/>
          </ac:cxnSpMkLst>
        </pc:cxnChg>
      </pc:sldChg>
      <pc:sldChg chg="modSp add replId">
        <pc:chgData name="Marco Antonio Díaz Calvo" userId="S::ma.diaz.2022@alumnos.urjc.es::6cdf9bd2-f1cf-41e1-b737-dfcc98c3ffdb" providerId="AD" clId="Web-{D37CFF20-A050-7CF4-39F5-71676E633518}" dt="2024-11-07T11:14:52.049" v="390" actId="20577"/>
        <pc:sldMkLst>
          <pc:docMk/>
          <pc:sldMk cId="4129333418" sldId="314"/>
        </pc:sldMkLst>
        <pc:spChg chg="mod">
          <ac:chgData name="Marco Antonio Díaz Calvo" userId="S::ma.diaz.2022@alumnos.urjc.es::6cdf9bd2-f1cf-41e1-b737-dfcc98c3ffdb" providerId="AD" clId="Web-{D37CFF20-A050-7CF4-39F5-71676E633518}" dt="2024-11-07T11:14:52.049" v="390" actId="20577"/>
          <ac:spMkLst>
            <pc:docMk/>
            <pc:sldMk cId="4129333418" sldId="314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1:13:14.279" v="379" actId="20577"/>
          <ac:spMkLst>
            <pc:docMk/>
            <pc:sldMk cId="4129333418" sldId="314"/>
            <ac:spMk id="4" creationId="{097A5B0F-2373-928F-BE6E-68272A4FD493}"/>
          </ac:spMkLst>
        </pc:spChg>
        <pc:cxnChg chg="mod">
          <ac:chgData name="Marco Antonio Díaz Calvo" userId="S::ma.diaz.2022@alumnos.urjc.es::6cdf9bd2-f1cf-41e1-b737-dfcc98c3ffdb" providerId="AD" clId="Web-{D37CFF20-A050-7CF4-39F5-71676E633518}" dt="2024-11-07T11:14:10.391" v="385" actId="1076"/>
          <ac:cxnSpMkLst>
            <pc:docMk/>
            <pc:sldMk cId="4129333418" sldId="314"/>
            <ac:cxnSpMk id="6" creationId="{85D9BC8D-14D5-7110-3124-FBEF8C67FAA1}"/>
          </ac:cxnSpMkLst>
        </pc:cxnChg>
      </pc:sldChg>
      <pc:sldChg chg="modSp add ord replId">
        <pc:chgData name="Marco Antonio Díaz Calvo" userId="S::ma.diaz.2022@alumnos.urjc.es::6cdf9bd2-f1cf-41e1-b737-dfcc98c3ffdb" providerId="AD" clId="Web-{D37CFF20-A050-7CF4-39F5-71676E633518}" dt="2024-11-07T11:19:54.126" v="440" actId="20577"/>
        <pc:sldMkLst>
          <pc:docMk/>
          <pc:sldMk cId="270974003" sldId="315"/>
        </pc:sldMkLst>
        <pc:spChg chg="mod">
          <ac:chgData name="Marco Antonio Díaz Calvo" userId="S::ma.diaz.2022@alumnos.urjc.es::6cdf9bd2-f1cf-41e1-b737-dfcc98c3ffdb" providerId="AD" clId="Web-{D37CFF20-A050-7CF4-39F5-71676E633518}" dt="2024-11-07T11:19:54.126" v="440" actId="20577"/>
          <ac:spMkLst>
            <pc:docMk/>
            <pc:sldMk cId="270974003" sldId="315"/>
            <ac:spMk id="3" creationId="{9FB1902A-76C3-AE92-28FD-1F16D10AAE49}"/>
          </ac:spMkLst>
        </pc:spChg>
      </pc:sldChg>
      <pc:sldChg chg="add ord replId">
        <pc:chgData name="Marco Antonio Díaz Calvo" userId="S::ma.diaz.2022@alumnos.urjc.es::6cdf9bd2-f1cf-41e1-b737-dfcc98c3ffdb" providerId="AD" clId="Web-{D37CFF20-A050-7CF4-39F5-71676E633518}" dt="2024-11-07T11:15:35.020" v="392"/>
        <pc:sldMkLst>
          <pc:docMk/>
          <pc:sldMk cId="628519430" sldId="316"/>
        </pc:sldMkLst>
      </pc:sldChg>
      <pc:sldChg chg="add del ord replId">
        <pc:chgData name="Marco Antonio Díaz Calvo" userId="S::ma.diaz.2022@alumnos.urjc.es::6cdf9bd2-f1cf-41e1-b737-dfcc98c3ffdb" providerId="AD" clId="Web-{D37CFF20-A050-7CF4-39F5-71676E633518}" dt="2024-11-07T11:20:12.565" v="442"/>
        <pc:sldMkLst>
          <pc:docMk/>
          <pc:sldMk cId="3535476740" sldId="317"/>
        </pc:sldMkLst>
      </pc:sldChg>
      <pc:sldChg chg="delSp modSp add replId">
        <pc:chgData name="Marco Antonio Díaz Calvo" userId="S::ma.diaz.2022@alumnos.urjc.es::6cdf9bd2-f1cf-41e1-b737-dfcc98c3ffdb" providerId="AD" clId="Web-{D37CFF20-A050-7CF4-39F5-71676E633518}" dt="2024-11-07T11:18:13.965" v="420" actId="1076"/>
        <pc:sldMkLst>
          <pc:docMk/>
          <pc:sldMk cId="1583023557" sldId="318"/>
        </pc:sldMkLst>
        <pc:spChg chg="mod">
          <ac:chgData name="Marco Antonio Díaz Calvo" userId="S::ma.diaz.2022@alumnos.urjc.es::6cdf9bd2-f1cf-41e1-b737-dfcc98c3ffdb" providerId="AD" clId="Web-{D37CFF20-A050-7CF4-39F5-71676E633518}" dt="2024-11-07T11:18:13.965" v="420" actId="1076"/>
          <ac:spMkLst>
            <pc:docMk/>
            <pc:sldMk cId="1583023557" sldId="318"/>
            <ac:spMk id="3" creationId="{9FB1902A-76C3-AE92-28FD-1F16D10AAE49}"/>
          </ac:spMkLst>
        </pc:spChg>
      </pc:sldChg>
      <pc:sldChg chg="modSp add replId">
        <pc:chgData name="Marco Antonio Díaz Calvo" userId="S::ma.diaz.2022@alumnos.urjc.es::6cdf9bd2-f1cf-41e1-b737-dfcc98c3ffdb" providerId="AD" clId="Web-{D37CFF20-A050-7CF4-39F5-71676E633518}" dt="2024-11-07T11:18:49.701" v="433" actId="20577"/>
        <pc:sldMkLst>
          <pc:docMk/>
          <pc:sldMk cId="4113768231" sldId="319"/>
        </pc:sldMkLst>
        <pc:spChg chg="mod">
          <ac:chgData name="Marco Antonio Díaz Calvo" userId="S::ma.diaz.2022@alumnos.urjc.es::6cdf9bd2-f1cf-41e1-b737-dfcc98c3ffdb" providerId="AD" clId="Web-{D37CFF20-A050-7CF4-39F5-71676E633518}" dt="2024-11-07T11:18:49.701" v="433" actId="20577"/>
          <ac:spMkLst>
            <pc:docMk/>
            <pc:sldMk cId="4113768231" sldId="319"/>
            <ac:spMk id="3" creationId="{9FB1902A-76C3-AE92-28FD-1F16D10AAE49}"/>
          </ac:spMkLst>
        </pc:spChg>
      </pc:sldChg>
      <pc:sldChg chg="modSp add ord replId">
        <pc:chgData name="Marco Antonio Díaz Calvo" userId="S::ma.diaz.2022@alumnos.urjc.es::6cdf9bd2-f1cf-41e1-b737-dfcc98c3ffdb" providerId="AD" clId="Web-{D37CFF20-A050-7CF4-39F5-71676E633518}" dt="2024-11-07T11:19:05.936" v="437" actId="20577"/>
        <pc:sldMkLst>
          <pc:docMk/>
          <pc:sldMk cId="2579386485" sldId="320"/>
        </pc:sldMkLst>
        <pc:spChg chg="mod">
          <ac:chgData name="Marco Antonio Díaz Calvo" userId="S::ma.diaz.2022@alumnos.urjc.es::6cdf9bd2-f1cf-41e1-b737-dfcc98c3ffdb" providerId="AD" clId="Web-{D37CFF20-A050-7CF4-39F5-71676E633518}" dt="2024-11-07T11:19:05.936" v="437" actId="20577"/>
          <ac:spMkLst>
            <pc:docMk/>
            <pc:sldMk cId="2579386485" sldId="320"/>
            <ac:spMk id="869" creationId="{00000000-0000-0000-0000-000000000000}"/>
          </ac:spMkLst>
        </pc:spChg>
      </pc:sldChg>
      <pc:sldChg chg="add ord replId">
        <pc:chgData name="Marco Antonio Díaz Calvo" userId="S::ma.diaz.2022@alumnos.urjc.es::6cdf9bd2-f1cf-41e1-b737-dfcc98c3ffdb" providerId="AD" clId="Web-{D37CFF20-A050-7CF4-39F5-71676E633518}" dt="2024-11-07T11:20:17.424" v="443"/>
        <pc:sldMkLst>
          <pc:docMk/>
          <pc:sldMk cId="2370739274" sldId="321"/>
        </pc:sldMkLst>
      </pc:sldChg>
      <pc:sldChg chg="modSp add ord replId">
        <pc:chgData name="Marco Antonio Díaz Calvo" userId="S::ma.diaz.2022@alumnos.urjc.es::6cdf9bd2-f1cf-41e1-b737-dfcc98c3ffdb" providerId="AD" clId="Web-{D37CFF20-A050-7CF4-39F5-71676E633518}" dt="2024-11-07T11:24:56.031" v="481"/>
        <pc:sldMkLst>
          <pc:docMk/>
          <pc:sldMk cId="1705751016" sldId="322"/>
        </pc:sldMkLst>
        <pc:spChg chg="mod">
          <ac:chgData name="Marco Antonio Díaz Calvo" userId="S::ma.diaz.2022@alumnos.urjc.es::6cdf9bd2-f1cf-41e1-b737-dfcc98c3ffdb" providerId="AD" clId="Web-{D37CFF20-A050-7CF4-39F5-71676E633518}" dt="2024-11-07T11:22:05.945" v="450" actId="20577"/>
          <ac:spMkLst>
            <pc:docMk/>
            <pc:sldMk cId="1705751016" sldId="322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1:24:49.062" v="480" actId="20577"/>
          <ac:spMkLst>
            <pc:docMk/>
            <pc:sldMk cId="1705751016" sldId="322"/>
            <ac:spMk id="4" creationId="{097A5B0F-2373-928F-BE6E-68272A4FD493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1:22:03.164" v="449" actId="20577"/>
          <ac:spMkLst>
            <pc:docMk/>
            <pc:sldMk cId="1705751016" sldId="322"/>
            <ac:spMk id="871" creationId="{00000000-0000-0000-0000-000000000000}"/>
          </ac:spMkLst>
        </pc:spChg>
      </pc:sldChg>
      <pc:sldChg chg="modSp add replId">
        <pc:chgData name="Marco Antonio Díaz Calvo" userId="S::ma.diaz.2022@alumnos.urjc.es::6cdf9bd2-f1cf-41e1-b737-dfcc98c3ffdb" providerId="AD" clId="Web-{D37CFF20-A050-7CF4-39F5-71676E633518}" dt="2024-11-07T11:23:55.310" v="478" actId="1076"/>
        <pc:sldMkLst>
          <pc:docMk/>
          <pc:sldMk cId="479352171" sldId="323"/>
        </pc:sldMkLst>
      </pc:sldChg>
      <pc:sldChg chg="modSp add replId">
        <pc:chgData name="Marco Antonio Díaz Calvo" userId="S::ma.diaz.2022@alumnos.urjc.es::6cdf9bd2-f1cf-41e1-b737-dfcc98c3ffdb" providerId="AD" clId="Web-{D37CFF20-A050-7CF4-39F5-71676E633518}" dt="2024-11-07T11:30:14.109" v="554" actId="20577"/>
        <pc:sldMkLst>
          <pc:docMk/>
          <pc:sldMk cId="3447065284" sldId="324"/>
        </pc:sldMkLst>
        <pc:spChg chg="mod">
          <ac:chgData name="Marco Antonio Díaz Calvo" userId="S::ma.diaz.2022@alumnos.urjc.es::6cdf9bd2-f1cf-41e1-b737-dfcc98c3ffdb" providerId="AD" clId="Web-{D37CFF20-A050-7CF4-39F5-71676E633518}" dt="2024-11-07T11:25:19.955" v="484" actId="20577"/>
          <ac:spMkLst>
            <pc:docMk/>
            <pc:sldMk cId="3447065284" sldId="324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1:30:14.109" v="554" actId="20577"/>
          <ac:spMkLst>
            <pc:docMk/>
            <pc:sldMk cId="3447065284" sldId="324"/>
            <ac:spMk id="4" creationId="{097A5B0F-2373-928F-BE6E-68272A4FD493}"/>
          </ac:spMkLst>
        </pc:spChg>
      </pc:sldChg>
      <pc:sldChg chg="addSp modSp add replId">
        <pc:chgData name="Marco Antonio Díaz Calvo" userId="S::ma.diaz.2022@alumnos.urjc.es::6cdf9bd2-f1cf-41e1-b737-dfcc98c3ffdb" providerId="AD" clId="Web-{D37CFF20-A050-7CF4-39F5-71676E633518}" dt="2024-11-07T11:28:23.979" v="529" actId="1076"/>
        <pc:sldMkLst>
          <pc:docMk/>
          <pc:sldMk cId="2350270440" sldId="325"/>
        </pc:sldMkLst>
        <pc:spChg chg="add mod">
          <ac:chgData name="Marco Antonio Díaz Calvo" userId="S::ma.diaz.2022@alumnos.urjc.es::6cdf9bd2-f1cf-41e1-b737-dfcc98c3ffdb" providerId="AD" clId="Web-{D37CFF20-A050-7CF4-39F5-71676E633518}" dt="2024-11-07T11:27:41.336" v="515" actId="1076"/>
          <ac:spMkLst>
            <pc:docMk/>
            <pc:sldMk cId="2350270440" sldId="325"/>
            <ac:spMk id="2" creationId="{0A528866-297D-9E26-328B-D9F814EB098D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1:27:25.679" v="513" actId="14100"/>
          <ac:spMkLst>
            <pc:docMk/>
            <pc:sldMk cId="2350270440" sldId="325"/>
            <ac:spMk id="4" creationId="{097A5B0F-2373-928F-BE6E-68272A4FD493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27:55.243" v="517" actId="1076"/>
          <ac:spMkLst>
            <pc:docMk/>
            <pc:sldMk cId="2350270440" sldId="325"/>
            <ac:spMk id="5" creationId="{BB7F82B3-715A-091D-8D9D-61B817071770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28:00.697" v="519" actId="1076"/>
          <ac:spMkLst>
            <pc:docMk/>
            <pc:sldMk cId="2350270440" sldId="325"/>
            <ac:spMk id="6" creationId="{14B480F2-A1D0-10CF-5B60-747FE358C82C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28:04.087" v="521" actId="1076"/>
          <ac:spMkLst>
            <pc:docMk/>
            <pc:sldMk cId="2350270440" sldId="325"/>
            <ac:spMk id="7" creationId="{F20FAB1E-705A-3B70-7410-3D885ABCF34A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28:09.385" v="523" actId="1076"/>
          <ac:spMkLst>
            <pc:docMk/>
            <pc:sldMk cId="2350270440" sldId="325"/>
            <ac:spMk id="8" creationId="{A2648AC8-49A1-86C2-6D6D-678D9E3B840E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28:16.416" v="525" actId="1076"/>
          <ac:spMkLst>
            <pc:docMk/>
            <pc:sldMk cId="2350270440" sldId="325"/>
            <ac:spMk id="9" creationId="{6810F695-FF5C-7EEA-B057-617080A5739A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28:19.682" v="527" actId="1076"/>
          <ac:spMkLst>
            <pc:docMk/>
            <pc:sldMk cId="2350270440" sldId="325"/>
            <ac:spMk id="10" creationId="{5FD906B8-0AC2-3DEC-35A4-E921E200CF45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28:23.979" v="529" actId="1076"/>
          <ac:spMkLst>
            <pc:docMk/>
            <pc:sldMk cId="2350270440" sldId="325"/>
            <ac:spMk id="11" creationId="{7C4F813D-2FEE-7955-9EB2-29EC7C8762CD}"/>
          </ac:spMkLst>
        </pc:spChg>
      </pc:sldChg>
      <pc:sldChg chg="add ord replId">
        <pc:chgData name="Marco Antonio Díaz Calvo" userId="S::ma.diaz.2022@alumnos.urjc.es::6cdf9bd2-f1cf-41e1-b737-dfcc98c3ffdb" providerId="AD" clId="Web-{D37CFF20-A050-7CF4-39F5-71676E633518}" dt="2024-11-07T11:28:31.261" v="531"/>
        <pc:sldMkLst>
          <pc:docMk/>
          <pc:sldMk cId="3713982814" sldId="326"/>
        </pc:sldMkLst>
      </pc:sldChg>
      <pc:sldChg chg="modSp add ord replId">
        <pc:chgData name="Marco Antonio Díaz Calvo" userId="S::ma.diaz.2022@alumnos.urjc.es::6cdf9bd2-f1cf-41e1-b737-dfcc98c3ffdb" providerId="AD" clId="Web-{D37CFF20-A050-7CF4-39F5-71676E633518}" dt="2024-11-07T11:29:55.796" v="552" actId="1076"/>
        <pc:sldMkLst>
          <pc:docMk/>
          <pc:sldMk cId="1685837170" sldId="327"/>
        </pc:sldMkLst>
        <pc:spChg chg="mod">
          <ac:chgData name="Marco Antonio Díaz Calvo" userId="S::ma.diaz.2022@alumnos.urjc.es::6cdf9bd2-f1cf-41e1-b737-dfcc98c3ffdb" providerId="AD" clId="Web-{D37CFF20-A050-7CF4-39F5-71676E633518}" dt="2024-11-07T11:29:55.796" v="552" actId="1076"/>
          <ac:spMkLst>
            <pc:docMk/>
            <pc:sldMk cId="1685837170" sldId="327"/>
            <ac:spMk id="3" creationId="{9FB1902A-76C3-AE92-28FD-1F16D10AAE49}"/>
          </ac:spMkLst>
        </pc:spChg>
      </pc:sldChg>
      <pc:sldChg chg="modSp add replId">
        <pc:chgData name="Marco Antonio Díaz Calvo" userId="S::ma.diaz.2022@alumnos.urjc.es::6cdf9bd2-f1cf-41e1-b737-dfcc98c3ffdb" providerId="AD" clId="Web-{D37CFF20-A050-7CF4-39F5-71676E633518}" dt="2024-11-07T11:32:10.506" v="578" actId="20577"/>
        <pc:sldMkLst>
          <pc:docMk/>
          <pc:sldMk cId="1791875718" sldId="328"/>
        </pc:sldMkLst>
        <pc:spChg chg="mod">
          <ac:chgData name="Marco Antonio Díaz Calvo" userId="S::ma.diaz.2022@alumnos.urjc.es::6cdf9bd2-f1cf-41e1-b737-dfcc98c3ffdb" providerId="AD" clId="Web-{D37CFF20-A050-7CF4-39F5-71676E633518}" dt="2024-11-07T11:32:10.506" v="578" actId="20577"/>
          <ac:spMkLst>
            <pc:docMk/>
            <pc:sldMk cId="1791875718" sldId="328"/>
            <ac:spMk id="3" creationId="{9FB1902A-76C3-AE92-28FD-1F16D10AAE49}"/>
          </ac:spMkLst>
        </pc:spChg>
      </pc:sldChg>
      <pc:sldChg chg="addSp delSp modSp add del replId">
        <pc:chgData name="Marco Antonio Díaz Calvo" userId="S::ma.diaz.2022@alumnos.urjc.es::6cdf9bd2-f1cf-41e1-b737-dfcc98c3ffdb" providerId="AD" clId="Web-{D37CFF20-A050-7CF4-39F5-71676E633518}" dt="2024-11-07T11:39:16.636" v="667"/>
        <pc:sldMkLst>
          <pc:docMk/>
          <pc:sldMk cId="3636315155" sldId="329"/>
        </pc:sldMkLst>
      </pc:sldChg>
      <pc:sldChg chg="add del replId">
        <pc:chgData name="Marco Antonio Díaz Calvo" userId="S::ma.diaz.2022@alumnos.urjc.es::6cdf9bd2-f1cf-41e1-b737-dfcc98c3ffdb" providerId="AD" clId="Web-{D37CFF20-A050-7CF4-39F5-71676E633518}" dt="2024-11-07T11:39:15.057" v="666"/>
        <pc:sldMkLst>
          <pc:docMk/>
          <pc:sldMk cId="3582905935" sldId="330"/>
        </pc:sldMkLst>
      </pc:sldChg>
      <pc:sldChg chg="addSp modSp add del replId">
        <pc:chgData name="Marco Antonio Díaz Calvo" userId="S::ma.diaz.2022@alumnos.urjc.es::6cdf9bd2-f1cf-41e1-b737-dfcc98c3ffdb" providerId="AD" clId="Web-{D37CFF20-A050-7CF4-39F5-71676E633518}" dt="2024-11-07T11:39:14.260" v="665"/>
        <pc:sldMkLst>
          <pc:docMk/>
          <pc:sldMk cId="3476959284" sldId="331"/>
        </pc:sldMkLst>
      </pc:sldChg>
      <pc:sldChg chg="add del replId">
        <pc:chgData name="Marco Antonio Díaz Calvo" userId="S::ma.diaz.2022@alumnos.urjc.es::6cdf9bd2-f1cf-41e1-b737-dfcc98c3ffdb" providerId="AD" clId="Web-{D37CFF20-A050-7CF4-39F5-71676E633518}" dt="2024-11-07T11:39:13.510" v="664"/>
        <pc:sldMkLst>
          <pc:docMk/>
          <pc:sldMk cId="2706796726" sldId="332"/>
        </pc:sldMkLst>
      </pc:sldChg>
      <pc:sldChg chg="addSp modSp add del replId">
        <pc:chgData name="Marco Antonio Díaz Calvo" userId="S::ma.diaz.2022@alumnos.urjc.es::6cdf9bd2-f1cf-41e1-b737-dfcc98c3ffdb" providerId="AD" clId="Web-{D37CFF20-A050-7CF4-39F5-71676E633518}" dt="2024-11-07T11:39:12.120" v="663"/>
        <pc:sldMkLst>
          <pc:docMk/>
          <pc:sldMk cId="2222948407" sldId="333"/>
        </pc:sldMkLst>
      </pc:sldChg>
      <pc:sldChg chg="add del replId">
        <pc:chgData name="Marco Antonio Díaz Calvo" userId="S::ma.diaz.2022@alumnos.urjc.es::6cdf9bd2-f1cf-41e1-b737-dfcc98c3ffdb" providerId="AD" clId="Web-{D37CFF20-A050-7CF4-39F5-71676E633518}" dt="2024-11-07T11:39:10.838" v="662"/>
        <pc:sldMkLst>
          <pc:docMk/>
          <pc:sldMk cId="4263504200" sldId="334"/>
        </pc:sldMkLst>
      </pc:sldChg>
      <pc:sldChg chg="addSp delSp modSp add replId">
        <pc:chgData name="Marco Antonio Díaz Calvo" userId="S::ma.diaz.2022@alumnos.urjc.es::6cdf9bd2-f1cf-41e1-b737-dfcc98c3ffdb" providerId="AD" clId="Web-{D37CFF20-A050-7CF4-39F5-71676E633518}" dt="2024-11-07T11:47:51.785" v="775"/>
        <pc:sldMkLst>
          <pc:docMk/>
          <pc:sldMk cId="2755822219" sldId="335"/>
        </pc:sldMkLst>
        <pc:spChg chg="mod">
          <ac:chgData name="Marco Antonio Díaz Calvo" userId="S::ma.diaz.2022@alumnos.urjc.es::6cdf9bd2-f1cf-41e1-b737-dfcc98c3ffdb" providerId="AD" clId="Web-{D37CFF20-A050-7CF4-39F5-71676E633518}" dt="2024-11-07T11:47:23.815" v="771" actId="1076"/>
          <ac:spMkLst>
            <pc:docMk/>
            <pc:sldMk cId="2755822219" sldId="335"/>
            <ac:spMk id="8" creationId="{C9FA6C08-B40E-1144-6FDD-6534393B0D42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45:57.952" v="758" actId="1076"/>
          <ac:spMkLst>
            <pc:docMk/>
            <pc:sldMk cId="2755822219" sldId="335"/>
            <ac:spMk id="10" creationId="{1DF947E9-F571-16C1-CD6C-4A89AA2FB35F}"/>
          </ac:spMkLst>
        </pc:spChg>
        <pc:cxnChg chg="add mod">
          <ac:chgData name="Marco Antonio Díaz Calvo" userId="S::ma.diaz.2022@alumnos.urjc.es::6cdf9bd2-f1cf-41e1-b737-dfcc98c3ffdb" providerId="AD" clId="Web-{D37CFF20-A050-7CF4-39F5-71676E633518}" dt="2024-11-07T11:47:51.785" v="775"/>
          <ac:cxnSpMkLst>
            <pc:docMk/>
            <pc:sldMk cId="2755822219" sldId="335"/>
            <ac:cxnSpMk id="11" creationId="{17F9129C-4A4E-B27B-D9A4-AE1A6A3AC27C}"/>
          </ac:cxnSpMkLst>
        </pc:cxnChg>
      </pc:sldChg>
      <pc:sldChg chg="delSp add del replId">
        <pc:chgData name="Marco Antonio Díaz Calvo" userId="S::ma.diaz.2022@alumnos.urjc.es::6cdf9bd2-f1cf-41e1-b737-dfcc98c3ffdb" providerId="AD" clId="Web-{D37CFF20-A050-7CF4-39F5-71676E633518}" dt="2024-11-07T11:49:43.103" v="820"/>
        <pc:sldMkLst>
          <pc:docMk/>
          <pc:sldMk cId="1228870863" sldId="336"/>
        </pc:sldMkLst>
      </pc:sldChg>
      <pc:sldChg chg="delSp add del replId">
        <pc:chgData name="Marco Antonio Díaz Calvo" userId="S::ma.diaz.2022@alumnos.urjc.es::6cdf9bd2-f1cf-41e1-b737-dfcc98c3ffdb" providerId="AD" clId="Web-{D37CFF20-A050-7CF4-39F5-71676E633518}" dt="2024-11-07T11:58:47.411" v="950"/>
        <pc:sldMkLst>
          <pc:docMk/>
          <pc:sldMk cId="1853363423" sldId="337"/>
        </pc:sldMkLst>
      </pc:sldChg>
      <pc:sldChg chg="delSp add del replId">
        <pc:chgData name="Marco Antonio Díaz Calvo" userId="S::ma.diaz.2022@alumnos.urjc.es::6cdf9bd2-f1cf-41e1-b737-dfcc98c3ffdb" providerId="AD" clId="Web-{D37CFF20-A050-7CF4-39F5-71676E633518}" dt="2024-11-07T11:58:48.286" v="951"/>
        <pc:sldMkLst>
          <pc:docMk/>
          <pc:sldMk cId="325341805" sldId="338"/>
        </pc:sldMkLst>
      </pc:sldChg>
      <pc:sldChg chg="add del replId">
        <pc:chgData name="Marco Antonio Díaz Calvo" userId="S::ma.diaz.2022@alumnos.urjc.es::6cdf9bd2-f1cf-41e1-b737-dfcc98c3ffdb" providerId="AD" clId="Web-{D37CFF20-A050-7CF4-39F5-71676E633518}" dt="2024-11-07T11:58:49.583" v="952"/>
        <pc:sldMkLst>
          <pc:docMk/>
          <pc:sldMk cId="3329786734" sldId="339"/>
        </pc:sldMkLst>
      </pc:sldChg>
      <pc:sldChg chg="add del replId">
        <pc:chgData name="Marco Antonio Díaz Calvo" userId="S::ma.diaz.2022@alumnos.urjc.es::6cdf9bd2-f1cf-41e1-b737-dfcc98c3ffdb" providerId="AD" clId="Web-{D37CFF20-A050-7CF4-39F5-71676E633518}" dt="2024-11-07T11:58:49.880" v="953"/>
        <pc:sldMkLst>
          <pc:docMk/>
          <pc:sldMk cId="1174304746" sldId="340"/>
        </pc:sldMkLst>
      </pc:sldChg>
      <pc:sldChg chg="add ord replId">
        <pc:chgData name="Marco Antonio Díaz Calvo" userId="S::ma.diaz.2022@alumnos.urjc.es::6cdf9bd2-f1cf-41e1-b737-dfcc98c3ffdb" providerId="AD" clId="Web-{D37CFF20-A050-7CF4-39F5-71676E633518}" dt="2024-11-07T11:46:14" v="761"/>
        <pc:sldMkLst>
          <pc:docMk/>
          <pc:sldMk cId="2299574408" sldId="341"/>
        </pc:sldMkLst>
      </pc:sldChg>
      <pc:sldChg chg="add del replId">
        <pc:chgData name="Marco Antonio Díaz Calvo" userId="S::ma.diaz.2022@alumnos.urjc.es::6cdf9bd2-f1cf-41e1-b737-dfcc98c3ffdb" providerId="AD" clId="Web-{D37CFF20-A050-7CF4-39F5-71676E633518}" dt="2024-11-07T11:54:38.727" v="882"/>
        <pc:sldMkLst>
          <pc:docMk/>
          <pc:sldMk cId="2342841461" sldId="342"/>
        </pc:sldMkLst>
      </pc:sldChg>
      <pc:sldChg chg="modSp add ord replId">
        <pc:chgData name="Marco Antonio Díaz Calvo" userId="S::ma.diaz.2022@alumnos.urjc.es::6cdf9bd2-f1cf-41e1-b737-dfcc98c3ffdb" providerId="AD" clId="Web-{D37CFF20-A050-7CF4-39F5-71676E633518}" dt="2024-11-07T11:43:18.663" v="740" actId="20577"/>
        <pc:sldMkLst>
          <pc:docMk/>
          <pc:sldMk cId="1416956245" sldId="343"/>
        </pc:sldMkLst>
      </pc:sldChg>
      <pc:sldChg chg="addSp modSp add replId">
        <pc:chgData name="Marco Antonio Díaz Calvo" userId="S::ma.diaz.2022@alumnos.urjc.es::6cdf9bd2-f1cf-41e1-b737-dfcc98c3ffdb" providerId="AD" clId="Web-{D37CFF20-A050-7CF4-39F5-71676E633518}" dt="2024-11-07T11:48:23.459" v="779" actId="1076"/>
        <pc:sldMkLst>
          <pc:docMk/>
          <pc:sldMk cId="3391026507" sldId="344"/>
        </pc:sldMkLst>
      </pc:sldChg>
      <pc:sldChg chg="addSp modSp add replId">
        <pc:chgData name="Marco Antonio Díaz Calvo" userId="S::ma.diaz.2022@alumnos.urjc.es::6cdf9bd2-f1cf-41e1-b737-dfcc98c3ffdb" providerId="AD" clId="Web-{D37CFF20-A050-7CF4-39F5-71676E633518}" dt="2024-11-07T11:49:35.087" v="818" actId="20577"/>
        <pc:sldMkLst>
          <pc:docMk/>
          <pc:sldMk cId="436997595" sldId="345"/>
        </pc:sldMkLst>
      </pc:sldChg>
      <pc:sldChg chg="add del ord replId">
        <pc:chgData name="Marco Antonio Díaz Calvo" userId="S::ma.diaz.2022@alumnos.urjc.es::6cdf9bd2-f1cf-41e1-b737-dfcc98c3ffdb" providerId="AD" clId="Web-{D37CFF20-A050-7CF4-39F5-71676E633518}" dt="2024-11-07T11:49:00.758" v="782"/>
        <pc:sldMkLst>
          <pc:docMk/>
          <pc:sldMk cId="4205337892" sldId="345"/>
        </pc:sldMkLst>
      </pc:sldChg>
      <pc:sldChg chg="addSp modSp add replId">
        <pc:chgData name="Marco Antonio Díaz Calvo" userId="S::ma.diaz.2022@alumnos.urjc.es::6cdf9bd2-f1cf-41e1-b737-dfcc98c3ffdb" providerId="AD" clId="Web-{D37CFF20-A050-7CF4-39F5-71676E633518}" dt="2024-11-07T11:51:57.766" v="841" actId="14100"/>
        <pc:sldMkLst>
          <pc:docMk/>
          <pc:sldMk cId="2247351031" sldId="346"/>
        </pc:sldMkLst>
        <pc:spChg chg="mod">
          <ac:chgData name="Marco Antonio Díaz Calvo" userId="S::ma.diaz.2022@alumnos.urjc.es::6cdf9bd2-f1cf-41e1-b737-dfcc98c3ffdb" providerId="AD" clId="Web-{D37CFF20-A050-7CF4-39F5-71676E633518}" dt="2024-11-07T11:50:18.636" v="829" actId="20577"/>
          <ac:spMkLst>
            <pc:docMk/>
            <pc:sldMk cId="2247351031" sldId="346"/>
            <ac:spMk id="5" creationId="{8C730DBF-613E-1F66-FE8E-A61CB00AC076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1:51:27.343" v="836" actId="1076"/>
          <ac:spMkLst>
            <pc:docMk/>
            <pc:sldMk cId="2247351031" sldId="346"/>
            <ac:spMk id="6" creationId="{E7D997E0-A85C-4ED9-BDA8-7767448ED20A}"/>
          </ac:spMkLst>
        </pc:spChg>
        <pc:cxnChg chg="add mod">
          <ac:chgData name="Marco Antonio Díaz Calvo" userId="S::ma.diaz.2022@alumnos.urjc.es::6cdf9bd2-f1cf-41e1-b737-dfcc98c3ffdb" providerId="AD" clId="Web-{D37CFF20-A050-7CF4-39F5-71676E633518}" dt="2024-11-07T11:51:57.766" v="841" actId="14100"/>
          <ac:cxnSpMkLst>
            <pc:docMk/>
            <pc:sldMk cId="2247351031" sldId="346"/>
            <ac:cxnSpMk id="2" creationId="{403B0EDA-3B03-15A4-39DB-DA22F882AF7F}"/>
          </ac:cxnSpMkLst>
        </pc:cxnChg>
        <pc:cxnChg chg="mod">
          <ac:chgData name="Marco Antonio Díaz Calvo" userId="S::ma.diaz.2022@alumnos.urjc.es::6cdf9bd2-f1cf-41e1-b737-dfcc98c3ffdb" providerId="AD" clId="Web-{D37CFF20-A050-7CF4-39F5-71676E633518}" dt="2024-11-07T11:51:51.047" v="840" actId="14100"/>
          <ac:cxnSpMkLst>
            <pc:docMk/>
            <pc:sldMk cId="2247351031" sldId="346"/>
            <ac:cxnSpMk id="7" creationId="{399974E2-4541-E9CE-4591-0208AFDE4EC0}"/>
          </ac:cxnSpMkLst>
        </pc:cxnChg>
      </pc:sldChg>
      <pc:sldChg chg="addSp modSp add replId">
        <pc:chgData name="Marco Antonio Díaz Calvo" userId="S::ma.diaz.2022@alumnos.urjc.es::6cdf9bd2-f1cf-41e1-b737-dfcc98c3ffdb" providerId="AD" clId="Web-{D37CFF20-A050-7CF4-39F5-71676E633518}" dt="2024-11-07T11:54:20.632" v="880" actId="1076"/>
        <pc:sldMkLst>
          <pc:docMk/>
          <pc:sldMk cId="3328189507" sldId="347"/>
        </pc:sldMkLst>
        <pc:spChg chg="mod">
          <ac:chgData name="Marco Antonio Díaz Calvo" userId="S::ma.diaz.2022@alumnos.urjc.es::6cdf9bd2-f1cf-41e1-b737-dfcc98c3ffdb" providerId="AD" clId="Web-{D37CFF20-A050-7CF4-39F5-71676E633518}" dt="2024-11-07T11:53:12.879" v="860" actId="20577"/>
          <ac:spMkLst>
            <pc:docMk/>
            <pc:sldMk cId="3328189507" sldId="347"/>
            <ac:spMk id="5" creationId="{8C730DBF-613E-1F66-FE8E-A61CB00AC076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1:53:53.709" v="871" actId="20577"/>
          <ac:spMkLst>
            <pc:docMk/>
            <pc:sldMk cId="3328189507" sldId="347"/>
            <ac:spMk id="6" creationId="{E7D997E0-A85C-4ED9-BDA8-7767448ED20A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52:31.252" v="845" actId="1076"/>
          <ac:spMkLst>
            <pc:docMk/>
            <pc:sldMk cId="3328189507" sldId="347"/>
            <ac:spMk id="9" creationId="{8EAC4C54-3B8C-CF0D-6B54-27986E596EB1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54:12.882" v="878" actId="1076"/>
          <ac:spMkLst>
            <pc:docMk/>
            <pc:sldMk cId="3328189507" sldId="347"/>
            <ac:spMk id="12" creationId="{89074FF3-B76D-5B73-02D2-9D85A911B1F7}"/>
          </ac:spMkLst>
        </pc:spChg>
        <pc:cxnChg chg="add mod">
          <ac:chgData name="Marco Antonio Díaz Calvo" userId="S::ma.diaz.2022@alumnos.urjc.es::6cdf9bd2-f1cf-41e1-b737-dfcc98c3ffdb" providerId="AD" clId="Web-{D37CFF20-A050-7CF4-39F5-71676E633518}" dt="2024-11-07T11:52:31.252" v="846" actId="1076"/>
          <ac:cxnSpMkLst>
            <pc:docMk/>
            <pc:sldMk cId="3328189507" sldId="347"/>
            <ac:cxnSpMk id="11" creationId="{68EA5953-F264-EC82-25E6-CF865F17D866}"/>
          </ac:cxnSpMkLst>
        </pc:cxnChg>
        <pc:cxnChg chg="add mod">
          <ac:chgData name="Marco Antonio Díaz Calvo" userId="S::ma.diaz.2022@alumnos.urjc.es::6cdf9bd2-f1cf-41e1-b737-dfcc98c3ffdb" providerId="AD" clId="Web-{D37CFF20-A050-7CF4-39F5-71676E633518}" dt="2024-11-07T11:54:20.632" v="880" actId="1076"/>
          <ac:cxnSpMkLst>
            <pc:docMk/>
            <pc:sldMk cId="3328189507" sldId="347"/>
            <ac:cxnSpMk id="13" creationId="{374A35D4-78CA-107F-A144-E385DF476911}"/>
          </ac:cxnSpMkLst>
        </pc:cxnChg>
      </pc:sldChg>
      <pc:sldChg chg="addSp modSp add replId">
        <pc:chgData name="Marco Antonio Díaz Calvo" userId="S::ma.diaz.2022@alumnos.urjc.es::6cdf9bd2-f1cf-41e1-b737-dfcc98c3ffdb" providerId="AD" clId="Web-{D37CFF20-A050-7CF4-39F5-71676E633518}" dt="2024-11-07T11:56:14.029" v="930" actId="20577"/>
        <pc:sldMkLst>
          <pc:docMk/>
          <pc:sldMk cId="1221624689" sldId="348"/>
        </pc:sldMkLst>
        <pc:spChg chg="add mod">
          <ac:chgData name="Marco Antonio Díaz Calvo" userId="S::ma.diaz.2022@alumnos.urjc.es::6cdf9bd2-f1cf-41e1-b737-dfcc98c3ffdb" providerId="AD" clId="Web-{D37CFF20-A050-7CF4-39F5-71676E633518}" dt="2024-11-07T11:56:14.029" v="930" actId="20577"/>
          <ac:spMkLst>
            <pc:docMk/>
            <pc:sldMk cId="1221624689" sldId="348"/>
            <ac:spMk id="15" creationId="{D8D0D97F-FA6D-DD41-844A-ED1D04F51C31}"/>
          </ac:spMkLst>
        </pc:spChg>
      </pc:sldChg>
      <pc:sldChg chg="addSp modSp add replId">
        <pc:chgData name="Marco Antonio Díaz Calvo" userId="S::ma.diaz.2022@alumnos.urjc.es::6cdf9bd2-f1cf-41e1-b737-dfcc98c3ffdb" providerId="AD" clId="Web-{D37CFF20-A050-7CF4-39F5-71676E633518}" dt="2024-11-07T12:04:30.381" v="1022" actId="14100"/>
        <pc:sldMkLst>
          <pc:docMk/>
          <pc:sldMk cId="2237894302" sldId="349"/>
        </pc:sldMkLst>
        <pc:spChg chg="mod">
          <ac:chgData name="Marco Antonio Díaz Calvo" userId="S::ma.diaz.2022@alumnos.urjc.es::6cdf9bd2-f1cf-41e1-b737-dfcc98c3ffdb" providerId="AD" clId="Web-{D37CFF20-A050-7CF4-39F5-71676E633518}" dt="2024-11-07T11:57:34.126" v="941" actId="20577"/>
          <ac:spMkLst>
            <pc:docMk/>
            <pc:sldMk cId="2237894302" sldId="349"/>
            <ac:spMk id="15" creationId="{D8D0D97F-FA6D-DD41-844A-ED1D04F51C31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1:57:53.768" v="946" actId="1076"/>
          <ac:spMkLst>
            <pc:docMk/>
            <pc:sldMk cId="2237894302" sldId="349"/>
            <ac:spMk id="16" creationId="{E7F3D818-9334-B304-BE3D-1BD439B1C40F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2:04:30.381" v="1022" actId="14100"/>
          <ac:spMkLst>
            <pc:docMk/>
            <pc:sldMk cId="2237894302" sldId="349"/>
            <ac:spMk id="18" creationId="{5105CC6E-47ED-6FFE-560D-726C1C41F8DA}"/>
          </ac:spMkLst>
        </pc:spChg>
        <pc:cxnChg chg="add mod">
          <ac:chgData name="Marco Antonio Díaz Calvo" userId="S::ma.diaz.2022@alumnos.urjc.es::6cdf9bd2-f1cf-41e1-b737-dfcc98c3ffdb" providerId="AD" clId="Web-{D37CFF20-A050-7CF4-39F5-71676E633518}" dt="2024-11-07T11:56:42.702" v="933" actId="1076"/>
          <ac:cxnSpMkLst>
            <pc:docMk/>
            <pc:sldMk cId="2237894302" sldId="349"/>
            <ac:cxnSpMk id="14" creationId="{EE0AA697-2D7C-95BC-2D1B-F0E2E56ADAB4}"/>
          </ac:cxnSpMkLst>
        </pc:cxnChg>
        <pc:cxnChg chg="add mod">
          <ac:chgData name="Marco Antonio Díaz Calvo" userId="S::ma.diaz.2022@alumnos.urjc.es::6cdf9bd2-f1cf-41e1-b737-dfcc98c3ffdb" providerId="AD" clId="Web-{D37CFF20-A050-7CF4-39F5-71676E633518}" dt="2024-11-07T11:57:53.783" v="947" actId="1076"/>
          <ac:cxnSpMkLst>
            <pc:docMk/>
            <pc:sldMk cId="2237894302" sldId="349"/>
            <ac:cxnSpMk id="17" creationId="{47532FB0-C9A1-4920-9294-8E7F89D11531}"/>
          </ac:cxnSpMkLst>
        </pc:cxnChg>
        <pc:cxnChg chg="add mod">
          <ac:chgData name="Marco Antonio Díaz Calvo" userId="S::ma.diaz.2022@alumnos.urjc.es::6cdf9bd2-f1cf-41e1-b737-dfcc98c3ffdb" providerId="AD" clId="Web-{D37CFF20-A050-7CF4-39F5-71676E633518}" dt="2024-11-07T11:57:53.830" v="949" actId="1076"/>
          <ac:cxnSpMkLst>
            <pc:docMk/>
            <pc:sldMk cId="2237894302" sldId="349"/>
            <ac:cxnSpMk id="19" creationId="{68B8BB97-E05A-70D5-4602-A0CE52EF0A3D}"/>
          </ac:cxnSpMkLst>
        </pc:cxnChg>
      </pc:sldChg>
      <pc:sldChg chg="add ord replId">
        <pc:chgData name="Marco Antonio Díaz Calvo" userId="S::ma.diaz.2022@alumnos.urjc.es::6cdf9bd2-f1cf-41e1-b737-dfcc98c3ffdb" providerId="AD" clId="Web-{D37CFF20-A050-7CF4-39F5-71676E633518}" dt="2024-11-07T12:00:47.979" v="955"/>
        <pc:sldMkLst>
          <pc:docMk/>
          <pc:sldMk cId="2862562444" sldId="350"/>
        </pc:sldMkLst>
      </pc:sldChg>
      <pc:sldChg chg="addSp modSp add replId">
        <pc:chgData name="Marco Antonio Díaz Calvo" userId="S::ma.diaz.2022@alumnos.urjc.es::6cdf9bd2-f1cf-41e1-b737-dfcc98c3ffdb" providerId="AD" clId="Web-{D37CFF20-A050-7CF4-39F5-71676E633518}" dt="2024-11-07T12:04:40.100" v="1024" actId="14100"/>
        <pc:sldMkLst>
          <pc:docMk/>
          <pc:sldMk cId="1180088090" sldId="351"/>
        </pc:sldMkLst>
        <pc:spChg chg="mod">
          <ac:chgData name="Marco Antonio Díaz Calvo" userId="S::ma.diaz.2022@alumnos.urjc.es::6cdf9bd2-f1cf-41e1-b737-dfcc98c3ffdb" providerId="AD" clId="Web-{D37CFF20-A050-7CF4-39F5-71676E633518}" dt="2024-11-07T12:04:40.100" v="1024" actId="14100"/>
          <ac:spMkLst>
            <pc:docMk/>
            <pc:sldMk cId="1180088090" sldId="351"/>
            <ac:spMk id="18" creationId="{5105CC6E-47ED-6FFE-560D-726C1C41F8DA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2:02:56.720" v="1003" actId="20577"/>
          <ac:spMkLst>
            <pc:docMk/>
            <pc:sldMk cId="1180088090" sldId="351"/>
            <ac:spMk id="20" creationId="{7C6E1773-0002-B01B-5713-513BBA6DC97E}"/>
          </ac:spMkLst>
        </pc:spChg>
      </pc:sldChg>
      <pc:sldChg chg="addSp modSp add replId">
        <pc:chgData name="Marco Antonio Díaz Calvo" userId="S::ma.diaz.2022@alumnos.urjc.es::6cdf9bd2-f1cf-41e1-b737-dfcc98c3ffdb" providerId="AD" clId="Web-{D37CFF20-A050-7CF4-39F5-71676E633518}" dt="2024-11-07T12:05:30.430" v="1035" actId="14100"/>
        <pc:sldMkLst>
          <pc:docMk/>
          <pc:sldMk cId="3104412815" sldId="352"/>
        </pc:sldMkLst>
        <pc:spChg chg="mod">
          <ac:chgData name="Marco Antonio Díaz Calvo" userId="S::ma.diaz.2022@alumnos.urjc.es::6cdf9bd2-f1cf-41e1-b737-dfcc98c3ffdb" providerId="AD" clId="Web-{D37CFF20-A050-7CF4-39F5-71676E633518}" dt="2024-11-07T12:03:48.988" v="1010" actId="14100"/>
          <ac:spMkLst>
            <pc:docMk/>
            <pc:sldMk cId="3104412815" sldId="352"/>
            <ac:spMk id="18" creationId="{5105CC6E-47ED-6FFE-560D-726C1C41F8DA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2:05:10.039" v="1033" actId="20577"/>
          <ac:spMkLst>
            <pc:docMk/>
            <pc:sldMk cId="3104412815" sldId="352"/>
            <ac:spMk id="20" creationId="{7C6E1773-0002-B01B-5713-513BBA6DC97E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2:05:01.382" v="1029" actId="1076"/>
          <ac:spMkLst>
            <pc:docMk/>
            <pc:sldMk cId="3104412815" sldId="352"/>
            <ac:spMk id="22" creationId="{5376F306-FA26-A6FD-DD59-774277712DFC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2:05:30.430" v="1035" actId="14100"/>
          <ac:spMkLst>
            <pc:docMk/>
            <pc:sldMk cId="3104412815" sldId="352"/>
            <ac:spMk id="24" creationId="{72D07AD2-67E6-B61B-B0C6-E029133A2149}"/>
          </ac:spMkLst>
        </pc:spChg>
        <pc:cxnChg chg="add mod">
          <ac:chgData name="Marco Antonio Díaz Calvo" userId="S::ma.diaz.2022@alumnos.urjc.es::6cdf9bd2-f1cf-41e1-b737-dfcc98c3ffdb" providerId="AD" clId="Web-{D37CFF20-A050-7CF4-39F5-71676E633518}" dt="2024-11-07T12:03:09.955" v="1005" actId="1076"/>
          <ac:cxnSpMkLst>
            <pc:docMk/>
            <pc:sldMk cId="3104412815" sldId="352"/>
            <ac:cxnSpMk id="21" creationId="{D2E234D9-02CF-1D9A-58A0-A37F307DEFC8}"/>
          </ac:cxnSpMkLst>
        </pc:cxnChg>
        <pc:cxnChg chg="add mod">
          <ac:chgData name="Marco Antonio Díaz Calvo" userId="S::ma.diaz.2022@alumnos.urjc.es::6cdf9bd2-f1cf-41e1-b737-dfcc98c3ffdb" providerId="AD" clId="Web-{D37CFF20-A050-7CF4-39F5-71676E633518}" dt="2024-11-07T12:05:01.398" v="1030" actId="1076"/>
          <ac:cxnSpMkLst>
            <pc:docMk/>
            <pc:sldMk cId="3104412815" sldId="352"/>
            <ac:cxnSpMk id="23" creationId="{70E1867A-35C8-4E1E-F084-0032DB32CCE3}"/>
          </ac:cxnSpMkLst>
        </pc:cxnChg>
        <pc:cxnChg chg="add mod">
          <ac:chgData name="Marco Antonio Díaz Calvo" userId="S::ma.diaz.2022@alumnos.urjc.es::6cdf9bd2-f1cf-41e1-b737-dfcc98c3ffdb" providerId="AD" clId="Web-{D37CFF20-A050-7CF4-39F5-71676E633518}" dt="2024-11-07T12:05:01.445" v="1032" actId="1076"/>
          <ac:cxnSpMkLst>
            <pc:docMk/>
            <pc:sldMk cId="3104412815" sldId="352"/>
            <ac:cxnSpMk id="25" creationId="{B4D299D1-BD84-ABBE-EB2B-40CE07D2E940}"/>
          </ac:cxnSpMkLst>
        </pc:cxnChg>
      </pc:sldChg>
      <pc:sldChg chg="addSp modSp add ord replId">
        <pc:chgData name="Marco Antonio Díaz Calvo" userId="S::ma.diaz.2022@alumnos.urjc.es::6cdf9bd2-f1cf-41e1-b737-dfcc98c3ffdb" providerId="AD" clId="Web-{D37CFF20-A050-7CF4-39F5-71676E633518}" dt="2024-11-07T12:10:28.367" v="1101" actId="1076"/>
        <pc:sldMkLst>
          <pc:docMk/>
          <pc:sldMk cId="2326814235" sldId="353"/>
        </pc:sldMkLst>
        <pc:spChg chg="add mod">
          <ac:chgData name="Marco Antonio Díaz Calvo" userId="S::ma.diaz.2022@alumnos.urjc.es::6cdf9bd2-f1cf-41e1-b737-dfcc98c3ffdb" providerId="AD" clId="Web-{D37CFF20-A050-7CF4-39F5-71676E633518}" dt="2024-11-07T12:08:03.094" v="1066" actId="1076"/>
          <ac:spMkLst>
            <pc:docMk/>
            <pc:sldMk cId="2326814235" sldId="353"/>
            <ac:spMk id="3" creationId="{39D652F8-308C-8DFC-1E7F-D36C06C0B87D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2:08:36.596" v="1073" actId="20577"/>
          <ac:spMkLst>
            <pc:docMk/>
            <pc:sldMk cId="2326814235" sldId="353"/>
            <ac:spMk id="4" creationId="{DA05428E-CFA4-3D3C-7F7E-9735AA578871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2:08:39.518" v="1074" actId="20577"/>
          <ac:spMkLst>
            <pc:docMk/>
            <pc:sldMk cId="2326814235" sldId="353"/>
            <ac:spMk id="5" creationId="{86EC422A-73A5-1686-CD92-5F1198BE3BA5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2:08:41.783" v="1075" actId="20577"/>
          <ac:spMkLst>
            <pc:docMk/>
            <pc:sldMk cId="2326814235" sldId="353"/>
            <ac:spMk id="6" creationId="{6309CB1E-E515-45F1-692F-B73647764913}"/>
          </ac:spMkLst>
        </pc:spChg>
        <pc:spChg chg="add mod">
          <ac:chgData name="Marco Antonio Díaz Calvo" userId="S::ma.diaz.2022@alumnos.urjc.es::6cdf9bd2-f1cf-41e1-b737-dfcc98c3ffdb" providerId="AD" clId="Web-{D37CFF20-A050-7CF4-39F5-71676E633518}" dt="2024-11-07T12:08:45.065" v="1076" actId="20577"/>
          <ac:spMkLst>
            <pc:docMk/>
            <pc:sldMk cId="2326814235" sldId="353"/>
            <ac:spMk id="7" creationId="{E911C58D-37A1-FCB1-4320-1B547C581854}"/>
          </ac:spMkLst>
        </pc:spChg>
        <pc:spChg chg="mod">
          <ac:chgData name="Marco Antonio Díaz Calvo" userId="S::ma.diaz.2022@alumnos.urjc.es::6cdf9bd2-f1cf-41e1-b737-dfcc98c3ffdb" providerId="AD" clId="Web-{D37CFF20-A050-7CF4-39F5-71676E633518}" dt="2024-11-07T12:07:14.357" v="1048" actId="20577"/>
          <ac:spMkLst>
            <pc:docMk/>
            <pc:sldMk cId="2326814235" sldId="353"/>
            <ac:spMk id="869" creationId="{00000000-0000-0000-0000-000000000000}"/>
          </ac:spMkLst>
        </pc:spChg>
        <pc:cxnChg chg="add mod">
          <ac:chgData name="Marco Antonio Díaz Calvo" userId="S::ma.diaz.2022@alumnos.urjc.es::6cdf9bd2-f1cf-41e1-b737-dfcc98c3ffdb" providerId="AD" clId="Web-{D37CFF20-A050-7CF4-39F5-71676E633518}" dt="2024-11-07T12:10:28.367" v="1101" actId="1076"/>
          <ac:cxnSpMkLst>
            <pc:docMk/>
            <pc:sldMk cId="2326814235" sldId="353"/>
            <ac:cxnSpMk id="8" creationId="{A342B223-AEEF-1E72-B22A-0569D6D5008B}"/>
          </ac:cxnSpMkLst>
        </pc:cxnChg>
        <pc:cxnChg chg="add mod">
          <ac:chgData name="Marco Antonio Díaz Calvo" userId="S::ma.diaz.2022@alumnos.urjc.es::6cdf9bd2-f1cf-41e1-b737-dfcc98c3ffdb" providerId="AD" clId="Web-{D37CFF20-A050-7CF4-39F5-71676E633518}" dt="2024-11-07T12:10:13.741" v="1096" actId="1076"/>
          <ac:cxnSpMkLst>
            <pc:docMk/>
            <pc:sldMk cId="2326814235" sldId="353"/>
            <ac:cxnSpMk id="9" creationId="{60CF71D1-5C61-D1DA-0311-B63F838D5FF0}"/>
          </ac:cxnSpMkLst>
        </pc:cxnChg>
        <pc:cxnChg chg="add mod">
          <ac:chgData name="Marco Antonio Díaz Calvo" userId="S::ma.diaz.2022@alumnos.urjc.es::6cdf9bd2-f1cf-41e1-b737-dfcc98c3ffdb" providerId="AD" clId="Web-{D37CFF20-A050-7CF4-39F5-71676E633518}" dt="2024-11-07T12:10:16.913" v="1098" actId="1076"/>
          <ac:cxnSpMkLst>
            <pc:docMk/>
            <pc:sldMk cId="2326814235" sldId="353"/>
            <ac:cxnSpMk id="10" creationId="{7AF6B845-279B-A9E1-ECF4-F23E0C6BC85D}"/>
          </ac:cxnSpMkLst>
        </pc:cxnChg>
        <pc:cxnChg chg="add mod">
          <ac:chgData name="Marco Antonio Díaz Calvo" userId="S::ma.diaz.2022@alumnos.urjc.es::6cdf9bd2-f1cf-41e1-b737-dfcc98c3ffdb" providerId="AD" clId="Web-{D37CFF20-A050-7CF4-39F5-71676E633518}" dt="2024-11-07T12:10:22.538" v="1100" actId="1076"/>
          <ac:cxnSpMkLst>
            <pc:docMk/>
            <pc:sldMk cId="2326814235" sldId="353"/>
            <ac:cxnSpMk id="11" creationId="{F0EAAA7A-FEFC-5153-8DA1-4E415091A695}"/>
          </ac:cxnSpMkLst>
        </pc:cxnChg>
      </pc:sldChg>
      <pc:sldChg chg="add del replId">
        <pc:chgData name="Marco Antonio Díaz Calvo" userId="S::ma.diaz.2022@alumnos.urjc.es::6cdf9bd2-f1cf-41e1-b737-dfcc98c3ffdb" providerId="AD" clId="Web-{D37CFF20-A050-7CF4-39F5-71676E633518}" dt="2024-11-07T12:09:27.879" v="1086"/>
        <pc:sldMkLst>
          <pc:docMk/>
          <pc:sldMk cId="1082313624" sldId="354"/>
        </pc:sldMkLst>
      </pc:sldChg>
      <pc:sldChg chg="delSp modSp add ord replId">
        <pc:chgData name="Marco Antonio Díaz Calvo" userId="S::ma.diaz.2022@alumnos.urjc.es::6cdf9bd2-f1cf-41e1-b737-dfcc98c3ffdb" providerId="AD" clId="Web-{D37CFF20-A050-7CF4-39F5-71676E633518}" dt="2024-11-07T12:09:19.801" v="1085"/>
        <pc:sldMkLst>
          <pc:docMk/>
          <pc:sldMk cId="3354640147" sldId="355"/>
        </pc:sldMkLst>
        <pc:spChg chg="mod">
          <ac:chgData name="Marco Antonio Díaz Calvo" userId="S::ma.diaz.2022@alumnos.urjc.es::6cdf9bd2-f1cf-41e1-b737-dfcc98c3ffdb" providerId="AD" clId="Web-{D37CFF20-A050-7CF4-39F5-71676E633518}" dt="2024-11-07T12:09:11.285" v="1079" actId="20577"/>
          <ac:spMkLst>
            <pc:docMk/>
            <pc:sldMk cId="3354640147" sldId="355"/>
            <ac:spMk id="869" creationId="{00000000-0000-0000-0000-000000000000}"/>
          </ac:spMkLst>
        </pc:spChg>
      </pc:sldChg>
      <pc:sldChg chg="add ord replId">
        <pc:chgData name="Marco Antonio Díaz Calvo" userId="S::ma.diaz.2022@alumnos.urjc.es::6cdf9bd2-f1cf-41e1-b737-dfcc98c3ffdb" providerId="AD" clId="Web-{D37CFF20-A050-7CF4-39F5-71676E633518}" dt="2024-11-07T12:10:57.993" v="1103"/>
        <pc:sldMkLst>
          <pc:docMk/>
          <pc:sldMk cId="3554030131" sldId="356"/>
        </pc:sldMkLst>
      </pc:sldChg>
      <pc:sldChg chg="modSp add replId">
        <pc:chgData name="Marco Antonio Díaz Calvo" userId="S::ma.diaz.2022@alumnos.urjc.es::6cdf9bd2-f1cf-41e1-b737-dfcc98c3ffdb" providerId="AD" clId="Web-{D37CFF20-A050-7CF4-39F5-71676E633518}" dt="2024-11-07T12:23:21.045" v="1106" actId="20577"/>
        <pc:sldMkLst>
          <pc:docMk/>
          <pc:sldMk cId="3070694834" sldId="357"/>
        </pc:sldMkLst>
        <pc:spChg chg="mod">
          <ac:chgData name="Marco Antonio Díaz Calvo" userId="S::ma.diaz.2022@alumnos.urjc.es::6cdf9bd2-f1cf-41e1-b737-dfcc98c3ffdb" providerId="AD" clId="Web-{D37CFF20-A050-7CF4-39F5-71676E633518}" dt="2024-11-07T12:23:21.045" v="1106" actId="20577"/>
          <ac:spMkLst>
            <pc:docMk/>
            <pc:sldMk cId="3070694834" sldId="357"/>
            <ac:spMk id="869" creationId="{00000000-0000-0000-0000-000000000000}"/>
          </ac:spMkLst>
        </pc:spChg>
      </pc:sldChg>
      <pc:sldChg chg="addSp delSp modSp add replId">
        <pc:chgData name="Marco Antonio Díaz Calvo" userId="S::ma.diaz.2022@alumnos.urjc.es::6cdf9bd2-f1cf-41e1-b737-dfcc98c3ffdb" providerId="AD" clId="Web-{D37CFF20-A050-7CF4-39F5-71676E633518}" dt="2024-11-07T12:27:06.618" v="1114" actId="1076"/>
        <pc:sldMkLst>
          <pc:docMk/>
          <pc:sldMk cId="361828998" sldId="358"/>
        </pc:sldMkLst>
        <pc:spChg chg="add mod">
          <ac:chgData name="Marco Antonio Díaz Calvo" userId="S::ma.diaz.2022@alumnos.urjc.es::6cdf9bd2-f1cf-41e1-b737-dfcc98c3ffdb" providerId="AD" clId="Web-{D37CFF20-A050-7CF4-39F5-71676E633518}" dt="2024-11-07T12:23:46.734" v="1110"/>
          <ac:spMkLst>
            <pc:docMk/>
            <pc:sldMk cId="361828998" sldId="358"/>
            <ac:spMk id="3" creationId="{ED068B3E-B159-B23F-69BF-BE601D9E466F}"/>
          </ac:spMkLst>
        </pc:spChg>
      </pc:sldChg>
    </pc:docChg>
  </pc:docChgLst>
  <pc:docChgLst>
    <pc:chgData name="Marco Antonio Díaz Calvo" userId="S::ma.diaz.2022@alumnos.urjc.es::6cdf9bd2-f1cf-41e1-b737-dfcc98c3ffdb" providerId="AD" clId="Web-{AA3DA4CA-73D5-F439-1857-59A74847C17B}"/>
    <pc:docChg chg="addSld delSld modSld sldOrd">
      <pc:chgData name="Marco Antonio Díaz Calvo" userId="S::ma.diaz.2022@alumnos.urjc.es::6cdf9bd2-f1cf-41e1-b737-dfcc98c3ffdb" providerId="AD" clId="Web-{AA3DA4CA-73D5-F439-1857-59A74847C17B}" dt="2024-11-08T11:02:03.121" v="438"/>
      <pc:docMkLst>
        <pc:docMk/>
      </pc:docMkLst>
      <pc:sldChg chg="modSp">
        <pc:chgData name="Marco Antonio Díaz Calvo" userId="S::ma.diaz.2022@alumnos.urjc.es::6cdf9bd2-f1cf-41e1-b737-dfcc98c3ffdb" providerId="AD" clId="Web-{AA3DA4CA-73D5-F439-1857-59A74847C17B}" dt="2024-11-08T10:29:46.189" v="65" actId="20577"/>
        <pc:sldMkLst>
          <pc:docMk/>
          <pc:sldMk cId="3070694834" sldId="357"/>
        </pc:sldMkLst>
        <pc:spChg chg="mod">
          <ac:chgData name="Marco Antonio Díaz Calvo" userId="S::ma.diaz.2022@alumnos.urjc.es::6cdf9bd2-f1cf-41e1-b737-dfcc98c3ffdb" providerId="AD" clId="Web-{AA3DA4CA-73D5-F439-1857-59A74847C17B}" dt="2024-11-08T10:29:46.189" v="65" actId="20577"/>
          <ac:spMkLst>
            <pc:docMk/>
            <pc:sldMk cId="3070694834" sldId="357"/>
            <ac:spMk id="869" creationId="{00000000-0000-0000-0000-000000000000}"/>
          </ac:spMkLst>
        </pc:spChg>
        <pc:spChg chg="mod">
          <ac:chgData name="Marco Antonio Díaz Calvo" userId="S::ma.diaz.2022@alumnos.urjc.es::6cdf9bd2-f1cf-41e1-b737-dfcc98c3ffdb" providerId="AD" clId="Web-{AA3DA4CA-73D5-F439-1857-59A74847C17B}" dt="2024-11-08T10:29:35.907" v="60" actId="20577"/>
          <ac:spMkLst>
            <pc:docMk/>
            <pc:sldMk cId="3070694834" sldId="357"/>
            <ac:spMk id="871" creationId="{00000000-0000-0000-0000-000000000000}"/>
          </ac:spMkLst>
        </pc:spChg>
      </pc:sldChg>
      <pc:sldChg chg="modSp">
        <pc:chgData name="Marco Antonio Díaz Calvo" userId="S::ma.diaz.2022@alumnos.urjc.es::6cdf9bd2-f1cf-41e1-b737-dfcc98c3ffdb" providerId="AD" clId="Web-{AA3DA4CA-73D5-F439-1857-59A74847C17B}" dt="2024-11-08T10:32:30.209" v="82" actId="14100"/>
        <pc:sldMkLst>
          <pc:docMk/>
          <pc:sldMk cId="2205183804" sldId="371"/>
        </pc:sldMkLst>
        <pc:spChg chg="mod">
          <ac:chgData name="Marco Antonio Díaz Calvo" userId="S::ma.diaz.2022@alumnos.urjc.es::6cdf9bd2-f1cf-41e1-b737-dfcc98c3ffdb" providerId="AD" clId="Web-{AA3DA4CA-73D5-F439-1857-59A74847C17B}" dt="2024-11-08T10:31:47.442" v="77" actId="20577"/>
          <ac:spMkLst>
            <pc:docMk/>
            <pc:sldMk cId="2205183804" sldId="371"/>
            <ac:spMk id="20" creationId="{7C6E1773-0002-B01B-5713-513BBA6DC97E}"/>
          </ac:spMkLst>
        </pc:spChg>
        <pc:spChg chg="mod">
          <ac:chgData name="Marco Antonio Díaz Calvo" userId="S::ma.diaz.2022@alumnos.urjc.es::6cdf9bd2-f1cf-41e1-b737-dfcc98c3ffdb" providerId="AD" clId="Web-{AA3DA4CA-73D5-F439-1857-59A74847C17B}" dt="2024-11-08T10:32:30.209" v="82" actId="14100"/>
          <ac:spMkLst>
            <pc:docMk/>
            <pc:sldMk cId="2205183804" sldId="371"/>
            <ac:spMk id="24" creationId="{72D07AD2-67E6-B61B-B0C6-E029133A2149}"/>
          </ac:spMkLst>
        </pc:spChg>
      </pc:sldChg>
      <pc:sldChg chg="add ord replId">
        <pc:chgData name="Marco Antonio Díaz Calvo" userId="S::ma.diaz.2022@alumnos.urjc.es::6cdf9bd2-f1cf-41e1-b737-dfcc98c3ffdb" providerId="AD" clId="Web-{AA3DA4CA-73D5-F439-1857-59A74847C17B}" dt="2024-11-08T10:09:47.409" v="2"/>
        <pc:sldMkLst>
          <pc:docMk/>
          <pc:sldMk cId="1053938616" sldId="372"/>
        </pc:sldMkLst>
      </pc:sldChg>
      <pc:sldChg chg="add replId">
        <pc:chgData name="Marco Antonio Díaz Calvo" userId="S::ma.diaz.2022@alumnos.urjc.es::6cdf9bd2-f1cf-41e1-b737-dfcc98c3ffdb" providerId="AD" clId="Web-{AA3DA4CA-73D5-F439-1857-59A74847C17B}" dt="2024-11-08T10:15:59.289" v="3"/>
        <pc:sldMkLst>
          <pc:docMk/>
          <pc:sldMk cId="1378843886" sldId="373"/>
        </pc:sldMkLst>
      </pc:sldChg>
      <pc:sldChg chg="modSp add replId">
        <pc:chgData name="Marco Antonio Díaz Calvo" userId="S::ma.diaz.2022@alumnos.urjc.es::6cdf9bd2-f1cf-41e1-b737-dfcc98c3ffdb" providerId="AD" clId="Web-{AA3DA4CA-73D5-F439-1857-59A74847C17B}" dt="2024-11-08T10:22:35.207" v="52" actId="20577"/>
        <pc:sldMkLst>
          <pc:docMk/>
          <pc:sldMk cId="2969886971" sldId="374"/>
        </pc:sldMkLst>
        <pc:spChg chg="mod">
          <ac:chgData name="Marco Antonio Díaz Calvo" userId="S::ma.diaz.2022@alumnos.urjc.es::6cdf9bd2-f1cf-41e1-b737-dfcc98c3ffdb" providerId="AD" clId="Web-{AA3DA4CA-73D5-F439-1857-59A74847C17B}" dt="2024-11-08T10:22:35.207" v="52" actId="20577"/>
          <ac:spMkLst>
            <pc:docMk/>
            <pc:sldMk cId="2969886971" sldId="374"/>
            <ac:spMk id="3" creationId="{9FB1902A-76C3-AE92-28FD-1F16D10AAE49}"/>
          </ac:spMkLst>
        </pc:spChg>
      </pc:sldChg>
      <pc:sldChg chg="add replId">
        <pc:chgData name="Marco Antonio Díaz Calvo" userId="S::ma.diaz.2022@alumnos.urjc.es::6cdf9bd2-f1cf-41e1-b737-dfcc98c3ffdb" providerId="AD" clId="Web-{AA3DA4CA-73D5-F439-1857-59A74847C17B}" dt="2024-11-08T10:29:29.454" v="53"/>
        <pc:sldMkLst>
          <pc:docMk/>
          <pc:sldMk cId="1668372382" sldId="375"/>
        </pc:sldMkLst>
      </pc:sldChg>
      <pc:sldChg chg="modSp add ord replId">
        <pc:chgData name="Marco Antonio Díaz Calvo" userId="S::ma.diaz.2022@alumnos.urjc.es::6cdf9bd2-f1cf-41e1-b737-dfcc98c3ffdb" providerId="AD" clId="Web-{AA3DA4CA-73D5-F439-1857-59A74847C17B}" dt="2024-11-08T10:35:06.276" v="109" actId="20577"/>
        <pc:sldMkLst>
          <pc:docMk/>
          <pc:sldMk cId="813782916" sldId="376"/>
        </pc:sldMkLst>
        <pc:spChg chg="mod">
          <ac:chgData name="Marco Antonio Díaz Calvo" userId="S::ma.diaz.2022@alumnos.urjc.es::6cdf9bd2-f1cf-41e1-b737-dfcc98c3ffdb" providerId="AD" clId="Web-{AA3DA4CA-73D5-F439-1857-59A74847C17B}" dt="2024-11-08T10:34:48.557" v="101" actId="20577"/>
          <ac:spMkLst>
            <pc:docMk/>
            <pc:sldMk cId="813782916" sldId="376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AA3DA4CA-73D5-F439-1857-59A74847C17B}" dt="2024-11-08T10:35:06.276" v="109" actId="20577"/>
          <ac:spMkLst>
            <pc:docMk/>
            <pc:sldMk cId="813782916" sldId="376"/>
            <ac:spMk id="871" creationId="{00000000-0000-0000-0000-000000000000}"/>
          </ac:spMkLst>
        </pc:spChg>
      </pc:sldChg>
      <pc:sldChg chg="modSp add del ord replId">
        <pc:chgData name="Marco Antonio Díaz Calvo" userId="S::ma.diaz.2022@alumnos.urjc.es::6cdf9bd2-f1cf-41e1-b737-dfcc98c3ffdb" providerId="AD" clId="Web-{AA3DA4CA-73D5-F439-1857-59A74847C17B}" dt="2024-11-08T10:33:29.430" v="88"/>
        <pc:sldMkLst>
          <pc:docMk/>
          <pc:sldMk cId="895849315" sldId="376"/>
        </pc:sldMkLst>
      </pc:sldChg>
      <pc:sldChg chg="add del replId">
        <pc:chgData name="Marco Antonio Díaz Calvo" userId="S::ma.diaz.2022@alumnos.urjc.es::6cdf9bd2-f1cf-41e1-b737-dfcc98c3ffdb" providerId="AD" clId="Web-{AA3DA4CA-73D5-F439-1857-59A74847C17B}" dt="2024-11-08T10:33:46.789" v="90"/>
        <pc:sldMkLst>
          <pc:docMk/>
          <pc:sldMk cId="3380397992" sldId="376"/>
        </pc:sldMkLst>
      </pc:sldChg>
      <pc:sldChg chg="addSp modSp add replId">
        <pc:chgData name="Marco Antonio Díaz Calvo" userId="S::ma.diaz.2022@alumnos.urjc.es::6cdf9bd2-f1cf-41e1-b737-dfcc98c3ffdb" providerId="AD" clId="Web-{AA3DA4CA-73D5-F439-1857-59A74847C17B}" dt="2024-11-08T10:39:54.519" v="113" actId="1076"/>
        <pc:sldMkLst>
          <pc:docMk/>
          <pc:sldMk cId="3941030908" sldId="377"/>
        </pc:sldMkLst>
        <pc:spChg chg="mod">
          <ac:chgData name="Marco Antonio Díaz Calvo" userId="S::ma.diaz.2022@alumnos.urjc.es::6cdf9bd2-f1cf-41e1-b737-dfcc98c3ffdb" providerId="AD" clId="Web-{AA3DA4CA-73D5-F439-1857-59A74847C17B}" dt="2024-11-08T10:39:38.550" v="111" actId="20577"/>
          <ac:spMkLst>
            <pc:docMk/>
            <pc:sldMk cId="3941030908" sldId="377"/>
            <ac:spMk id="3" creationId="{9FB1902A-76C3-AE92-28FD-1F16D10AAE49}"/>
          </ac:spMkLst>
        </pc:spChg>
        <pc:picChg chg="add mod">
          <ac:chgData name="Marco Antonio Díaz Calvo" userId="S::ma.diaz.2022@alumnos.urjc.es::6cdf9bd2-f1cf-41e1-b737-dfcc98c3ffdb" providerId="AD" clId="Web-{AA3DA4CA-73D5-F439-1857-59A74847C17B}" dt="2024-11-08T10:39:54.519" v="113" actId="1076"/>
          <ac:picMkLst>
            <pc:docMk/>
            <pc:sldMk cId="3941030908" sldId="377"/>
            <ac:picMk id="2" creationId="{AC10A6A5-4564-DED9-5BB1-F6F45F1FC84E}"/>
          </ac:picMkLst>
        </pc:picChg>
      </pc:sldChg>
      <pc:sldChg chg="addSp delSp modSp add replId">
        <pc:chgData name="Marco Antonio Díaz Calvo" userId="S::ma.diaz.2022@alumnos.urjc.es::6cdf9bd2-f1cf-41e1-b737-dfcc98c3ffdb" providerId="AD" clId="Web-{AA3DA4CA-73D5-F439-1857-59A74847C17B}" dt="2024-11-08T10:40:41.052" v="117" actId="1076"/>
        <pc:sldMkLst>
          <pc:docMk/>
          <pc:sldMk cId="1648547153" sldId="378"/>
        </pc:sldMkLst>
        <pc:picChg chg="add mod">
          <ac:chgData name="Marco Antonio Díaz Calvo" userId="S::ma.diaz.2022@alumnos.urjc.es::6cdf9bd2-f1cf-41e1-b737-dfcc98c3ffdb" providerId="AD" clId="Web-{AA3DA4CA-73D5-F439-1857-59A74847C17B}" dt="2024-11-08T10:40:41.052" v="117" actId="1076"/>
          <ac:picMkLst>
            <pc:docMk/>
            <pc:sldMk cId="1648547153" sldId="378"/>
            <ac:picMk id="4" creationId="{AB396EE2-83BD-B68D-8876-55ECE6E16694}"/>
          </ac:picMkLst>
        </pc:picChg>
      </pc:sldChg>
      <pc:sldChg chg="addSp delSp modSp add ord replId">
        <pc:chgData name="Marco Antonio Díaz Calvo" userId="S::ma.diaz.2022@alumnos.urjc.es::6cdf9bd2-f1cf-41e1-b737-dfcc98c3ffdb" providerId="AD" clId="Web-{AA3DA4CA-73D5-F439-1857-59A74847C17B}" dt="2024-11-08T10:48:17.690" v="285"/>
        <pc:sldMkLst>
          <pc:docMk/>
          <pc:sldMk cId="2763907723" sldId="379"/>
        </pc:sldMkLst>
        <pc:spChg chg="add mod">
          <ac:chgData name="Marco Antonio Díaz Calvo" userId="S::ma.diaz.2022@alumnos.urjc.es::6cdf9bd2-f1cf-41e1-b737-dfcc98c3ffdb" providerId="AD" clId="Web-{AA3DA4CA-73D5-F439-1857-59A74847C17B}" dt="2024-11-08T10:48:07.518" v="280" actId="20577"/>
          <ac:spMkLst>
            <pc:docMk/>
            <pc:sldMk cId="2763907723" sldId="379"/>
            <ac:spMk id="29" creationId="{B7C369E5-BE52-92CE-0077-34F022B44791}"/>
          </ac:spMkLst>
        </pc:spChg>
        <pc:graphicFrameChg chg="add mod modGraphic">
          <ac:chgData name="Marco Antonio Díaz Calvo" userId="S::ma.diaz.2022@alumnos.urjc.es::6cdf9bd2-f1cf-41e1-b737-dfcc98c3ffdb" providerId="AD" clId="Web-{AA3DA4CA-73D5-F439-1857-59A74847C17B}" dt="2024-11-08T10:44:47.559" v="239"/>
          <ac:graphicFrameMkLst>
            <pc:docMk/>
            <pc:sldMk cId="2763907723" sldId="379"/>
            <ac:graphicFrameMk id="26" creationId="{7DE2741A-EE67-654B-305D-51F515F7D661}"/>
          </ac:graphicFrameMkLst>
        </pc:graphicFrameChg>
      </pc:sldChg>
      <pc:sldChg chg="add replId">
        <pc:chgData name="Marco Antonio Díaz Calvo" userId="S::ma.diaz.2022@alumnos.urjc.es::6cdf9bd2-f1cf-41e1-b737-dfcc98c3ffdb" providerId="AD" clId="Web-{AA3DA4CA-73D5-F439-1857-59A74847C17B}" dt="2024-11-08T10:45:24.935" v="245"/>
        <pc:sldMkLst>
          <pc:docMk/>
          <pc:sldMk cId="1638952377" sldId="380"/>
        </pc:sldMkLst>
      </pc:sldChg>
      <pc:sldChg chg="add replId">
        <pc:chgData name="Marco Antonio Díaz Calvo" userId="S::ma.diaz.2022@alumnos.urjc.es::6cdf9bd2-f1cf-41e1-b737-dfcc98c3ffdb" providerId="AD" clId="Web-{AA3DA4CA-73D5-F439-1857-59A74847C17B}" dt="2024-11-08T10:45:30.154" v="246"/>
        <pc:sldMkLst>
          <pc:docMk/>
          <pc:sldMk cId="2776046655" sldId="381"/>
        </pc:sldMkLst>
      </pc:sldChg>
      <pc:sldChg chg="add replId">
        <pc:chgData name="Marco Antonio Díaz Calvo" userId="S::ma.diaz.2022@alumnos.urjc.es::6cdf9bd2-f1cf-41e1-b737-dfcc98c3ffdb" providerId="AD" clId="Web-{AA3DA4CA-73D5-F439-1857-59A74847C17B}" dt="2024-11-08T10:47:37.720" v="258"/>
        <pc:sldMkLst>
          <pc:docMk/>
          <pc:sldMk cId="1869224798" sldId="382"/>
        </pc:sldMkLst>
      </pc:sldChg>
      <pc:sldChg chg="add replId">
        <pc:chgData name="Marco Antonio Díaz Calvo" userId="S::ma.diaz.2022@alumnos.urjc.es::6cdf9bd2-f1cf-41e1-b737-dfcc98c3ffdb" providerId="AD" clId="Web-{AA3DA4CA-73D5-F439-1857-59A74847C17B}" dt="2024-11-08T10:47:44.721" v="259"/>
        <pc:sldMkLst>
          <pc:docMk/>
          <pc:sldMk cId="4107427000" sldId="383"/>
        </pc:sldMkLst>
      </pc:sldChg>
      <pc:sldChg chg="addSp delSp modSp add replId">
        <pc:chgData name="Marco Antonio Díaz Calvo" userId="S::ma.diaz.2022@alumnos.urjc.es::6cdf9bd2-f1cf-41e1-b737-dfcc98c3ffdb" providerId="AD" clId="Web-{AA3DA4CA-73D5-F439-1857-59A74847C17B}" dt="2024-11-08T10:52:38.792" v="333" actId="1076"/>
        <pc:sldMkLst>
          <pc:docMk/>
          <pc:sldMk cId="3468679427" sldId="384"/>
        </pc:sldMkLst>
        <pc:spChg chg="mod">
          <ac:chgData name="Marco Antonio Díaz Calvo" userId="S::ma.diaz.2022@alumnos.urjc.es::6cdf9bd2-f1cf-41e1-b737-dfcc98c3ffdb" providerId="AD" clId="Web-{AA3DA4CA-73D5-F439-1857-59A74847C17B}" dt="2024-11-08T10:49:11.192" v="297" actId="20577"/>
          <ac:spMkLst>
            <pc:docMk/>
            <pc:sldMk cId="3468679427" sldId="384"/>
            <ac:spMk id="30" creationId="{BE3B17C2-05FB-DB64-BE43-09954C185ADD}"/>
          </ac:spMkLst>
        </pc:spChg>
        <pc:graphicFrameChg chg="mod modGraphic">
          <ac:chgData name="Marco Antonio Díaz Calvo" userId="S::ma.diaz.2022@alumnos.urjc.es::6cdf9bd2-f1cf-41e1-b737-dfcc98c3ffdb" providerId="AD" clId="Web-{AA3DA4CA-73D5-F439-1857-59A74847C17B}" dt="2024-11-08T10:50:11.944" v="315"/>
          <ac:graphicFrameMkLst>
            <pc:docMk/>
            <pc:sldMk cId="3468679427" sldId="384"/>
            <ac:graphicFrameMk id="27" creationId="{73F6BC1E-DE8F-799D-4ECD-A799A64525CA}"/>
          </ac:graphicFrameMkLst>
        </pc:graphicFrameChg>
        <pc:picChg chg="add mod">
          <ac:chgData name="Marco Antonio Díaz Calvo" userId="S::ma.diaz.2022@alumnos.urjc.es::6cdf9bd2-f1cf-41e1-b737-dfcc98c3ffdb" providerId="AD" clId="Web-{AA3DA4CA-73D5-F439-1857-59A74847C17B}" dt="2024-11-08T10:52:14.025" v="323" actId="1076"/>
          <ac:picMkLst>
            <pc:docMk/>
            <pc:sldMk cId="3468679427" sldId="384"/>
            <ac:picMk id="5" creationId="{180A3073-4CD5-A257-0109-8A8F2228B638}"/>
          </ac:picMkLst>
        </pc:picChg>
        <pc:picChg chg="add mod">
          <ac:chgData name="Marco Antonio Díaz Calvo" userId="S::ma.diaz.2022@alumnos.urjc.es::6cdf9bd2-f1cf-41e1-b737-dfcc98c3ffdb" providerId="AD" clId="Web-{AA3DA4CA-73D5-F439-1857-59A74847C17B}" dt="2024-11-08T10:52:18.026" v="325" actId="1076"/>
          <ac:picMkLst>
            <pc:docMk/>
            <pc:sldMk cId="3468679427" sldId="384"/>
            <ac:picMk id="6" creationId="{4760DBBB-7595-21B7-7CE5-F2B9F5A1F417}"/>
          </ac:picMkLst>
        </pc:picChg>
        <pc:picChg chg="add mod">
          <ac:chgData name="Marco Antonio Díaz Calvo" userId="S::ma.diaz.2022@alumnos.urjc.es::6cdf9bd2-f1cf-41e1-b737-dfcc98c3ffdb" providerId="AD" clId="Web-{AA3DA4CA-73D5-F439-1857-59A74847C17B}" dt="2024-11-08T10:52:21.057" v="327" actId="1076"/>
          <ac:picMkLst>
            <pc:docMk/>
            <pc:sldMk cId="3468679427" sldId="384"/>
            <ac:picMk id="7" creationId="{C8978679-DBB5-89C1-E6F4-2A74CB7338B2}"/>
          </ac:picMkLst>
        </pc:picChg>
        <pc:picChg chg="add mod">
          <ac:chgData name="Marco Antonio Díaz Calvo" userId="S::ma.diaz.2022@alumnos.urjc.es::6cdf9bd2-f1cf-41e1-b737-dfcc98c3ffdb" providerId="AD" clId="Web-{AA3DA4CA-73D5-F439-1857-59A74847C17B}" dt="2024-11-08T10:52:36.214" v="332" actId="1076"/>
          <ac:picMkLst>
            <pc:docMk/>
            <pc:sldMk cId="3468679427" sldId="384"/>
            <ac:picMk id="8" creationId="{37F3552B-C8E6-74A2-B09F-8DA7E722CA9B}"/>
          </ac:picMkLst>
        </pc:picChg>
        <pc:picChg chg="add mod">
          <ac:chgData name="Marco Antonio Díaz Calvo" userId="S::ma.diaz.2022@alumnos.urjc.es::6cdf9bd2-f1cf-41e1-b737-dfcc98c3ffdb" providerId="AD" clId="Web-{AA3DA4CA-73D5-F439-1857-59A74847C17B}" dt="2024-11-08T10:52:38.792" v="333" actId="1076"/>
          <ac:picMkLst>
            <pc:docMk/>
            <pc:sldMk cId="3468679427" sldId="384"/>
            <ac:picMk id="9" creationId="{C63F098C-31C9-E213-EFD8-5A1952ACFCD0}"/>
          </ac:picMkLst>
        </pc:picChg>
        <pc:cxnChg chg="add mod">
          <ac:chgData name="Marco Antonio Díaz Calvo" userId="S::ma.diaz.2022@alumnos.urjc.es::6cdf9bd2-f1cf-41e1-b737-dfcc98c3ffdb" providerId="AD" clId="Web-{AA3DA4CA-73D5-F439-1857-59A74847C17B}" dt="2024-11-08T10:49:51.443" v="303" actId="14100"/>
          <ac:cxnSpMkLst>
            <pc:docMk/>
            <pc:sldMk cId="3468679427" sldId="384"/>
            <ac:cxnSpMk id="3" creationId="{24A3F077-FCEB-9619-713D-52CB037FB1A0}"/>
          </ac:cxnSpMkLst>
        </pc:cxnChg>
      </pc:sldChg>
      <pc:sldChg chg="addSp delSp modSp add replId">
        <pc:chgData name="Marco Antonio Díaz Calvo" userId="S::ma.diaz.2022@alumnos.urjc.es::6cdf9bd2-f1cf-41e1-b737-dfcc98c3ffdb" providerId="AD" clId="Web-{AA3DA4CA-73D5-F439-1857-59A74847C17B}" dt="2024-11-08T10:58:02.255" v="369" actId="1076"/>
        <pc:sldMkLst>
          <pc:docMk/>
          <pc:sldMk cId="60954032" sldId="385"/>
        </pc:sldMkLst>
        <pc:spChg chg="add mod">
          <ac:chgData name="Marco Antonio Díaz Calvo" userId="S::ma.diaz.2022@alumnos.urjc.es::6cdf9bd2-f1cf-41e1-b737-dfcc98c3ffdb" providerId="AD" clId="Web-{AA3DA4CA-73D5-F439-1857-59A74847C17B}" dt="2024-11-08T10:55:27.437" v="360" actId="1076"/>
          <ac:spMkLst>
            <pc:docMk/>
            <pc:sldMk cId="60954032" sldId="385"/>
            <ac:spMk id="2" creationId="{8237E38F-5460-3754-0868-C8DAF7447330}"/>
          </ac:spMkLst>
        </pc:spChg>
        <pc:picChg chg="add mod">
          <ac:chgData name="Marco Antonio Díaz Calvo" userId="S::ma.diaz.2022@alumnos.urjc.es::6cdf9bd2-f1cf-41e1-b737-dfcc98c3ffdb" providerId="AD" clId="Web-{AA3DA4CA-73D5-F439-1857-59A74847C17B}" dt="2024-11-08T10:58:02.255" v="369" actId="1076"/>
          <ac:picMkLst>
            <pc:docMk/>
            <pc:sldMk cId="60954032" sldId="385"/>
            <ac:picMk id="10" creationId="{1F806174-2E12-B776-88F4-1FF71F999498}"/>
          </ac:picMkLst>
        </pc:picChg>
      </pc:sldChg>
      <pc:sldChg chg="add del replId">
        <pc:chgData name="Marco Antonio Díaz Calvo" userId="S::ma.diaz.2022@alumnos.urjc.es::6cdf9bd2-f1cf-41e1-b737-dfcc98c3ffdb" providerId="AD" clId="Web-{AA3DA4CA-73D5-F439-1857-59A74847C17B}" dt="2024-11-08T10:56:40.783" v="362"/>
        <pc:sldMkLst>
          <pc:docMk/>
          <pc:sldMk cId="585579118" sldId="386"/>
        </pc:sldMkLst>
      </pc:sldChg>
      <pc:sldChg chg="addSp delSp modSp add replId">
        <pc:chgData name="Marco Antonio Díaz Calvo" userId="S::ma.diaz.2022@alumnos.urjc.es::6cdf9bd2-f1cf-41e1-b737-dfcc98c3ffdb" providerId="AD" clId="Web-{AA3DA4CA-73D5-F439-1857-59A74847C17B}" dt="2024-11-08T11:01:39.417" v="419"/>
        <pc:sldMkLst>
          <pc:docMk/>
          <pc:sldMk cId="2877757126" sldId="386"/>
        </pc:sldMkLst>
        <pc:spChg chg="mod">
          <ac:chgData name="Marco Antonio Díaz Calvo" userId="S::ma.diaz.2022@alumnos.urjc.es::6cdf9bd2-f1cf-41e1-b737-dfcc98c3ffdb" providerId="AD" clId="Web-{AA3DA4CA-73D5-F439-1857-59A74847C17B}" dt="2024-11-08T10:59:35.945" v="380" actId="1076"/>
          <ac:spMkLst>
            <pc:docMk/>
            <pc:sldMk cId="2877757126" sldId="386"/>
            <ac:spMk id="2" creationId="{8237E38F-5460-3754-0868-C8DAF7447330}"/>
          </ac:spMkLst>
        </pc:spChg>
        <pc:spChg chg="add mod">
          <ac:chgData name="Marco Antonio Díaz Calvo" userId="S::ma.diaz.2022@alumnos.urjc.es::6cdf9bd2-f1cf-41e1-b737-dfcc98c3ffdb" providerId="AD" clId="Web-{AA3DA4CA-73D5-F439-1857-59A74847C17B}" dt="2024-11-08T10:59:01.928" v="378" actId="20577"/>
          <ac:spMkLst>
            <pc:docMk/>
            <pc:sldMk cId="2877757126" sldId="386"/>
            <ac:spMk id="13" creationId="{A5046D55-1364-6BAF-6529-C360FEB32008}"/>
          </ac:spMkLst>
        </pc:spChg>
        <pc:graphicFrameChg chg="add">
          <ac:chgData name="Marco Antonio Díaz Calvo" userId="S::ma.diaz.2022@alumnos.urjc.es::6cdf9bd2-f1cf-41e1-b737-dfcc98c3ffdb" providerId="AD" clId="Web-{AA3DA4CA-73D5-F439-1857-59A74847C17B}" dt="2024-11-08T11:01:39.417" v="419"/>
          <ac:graphicFrameMkLst>
            <pc:docMk/>
            <pc:sldMk cId="2877757126" sldId="386"/>
            <ac:graphicFrameMk id="21" creationId="{4DA7F973-3D68-F9FD-BC14-7B1A3A34153D}"/>
          </ac:graphicFrameMkLst>
        </pc:graphicFrameChg>
        <pc:cxnChg chg="add mod">
          <ac:chgData name="Marco Antonio Díaz Calvo" userId="S::ma.diaz.2022@alumnos.urjc.es::6cdf9bd2-f1cf-41e1-b737-dfcc98c3ffdb" providerId="AD" clId="Web-{AA3DA4CA-73D5-F439-1857-59A74847C17B}" dt="2024-11-08T11:01:12.229" v="417" actId="1076"/>
          <ac:cxnSpMkLst>
            <pc:docMk/>
            <pc:sldMk cId="2877757126" sldId="386"/>
            <ac:cxnSpMk id="19" creationId="{611A9A24-79A4-ADD1-7508-C965D22FA3B1}"/>
          </ac:cxnSpMkLst>
        </pc:cxnChg>
      </pc:sldChg>
      <pc:sldChg chg="addSp modSp add replId">
        <pc:chgData name="Marco Antonio Díaz Calvo" userId="S::ma.diaz.2022@alumnos.urjc.es::6cdf9bd2-f1cf-41e1-b737-dfcc98c3ffdb" providerId="AD" clId="Web-{AA3DA4CA-73D5-F439-1857-59A74847C17B}" dt="2024-11-08T11:02:03.121" v="438"/>
        <pc:sldMkLst>
          <pc:docMk/>
          <pc:sldMk cId="403838011" sldId="387"/>
        </pc:sldMkLst>
        <pc:graphicFrameChg chg="add mod modGraphic">
          <ac:chgData name="Marco Antonio Díaz Calvo" userId="S::ma.diaz.2022@alumnos.urjc.es::6cdf9bd2-f1cf-41e1-b737-dfcc98c3ffdb" providerId="AD" clId="Web-{AA3DA4CA-73D5-F439-1857-59A74847C17B}" dt="2024-11-08T11:02:03.121" v="438"/>
          <ac:graphicFrameMkLst>
            <pc:docMk/>
            <pc:sldMk cId="403838011" sldId="387"/>
            <ac:graphicFrameMk id="19" creationId="{E33177D3-9679-D3E3-184D-AAE507836128}"/>
          </ac:graphicFrameMkLst>
        </pc:graphicFrameChg>
        <pc:cxnChg chg="add mod">
          <ac:chgData name="Marco Antonio Díaz Calvo" userId="S::ma.diaz.2022@alumnos.urjc.es::6cdf9bd2-f1cf-41e1-b737-dfcc98c3ffdb" providerId="AD" clId="Web-{AA3DA4CA-73D5-F439-1857-59A74847C17B}" dt="2024-11-08T11:01:21.042" v="418" actId="1076"/>
          <ac:cxnSpMkLst>
            <pc:docMk/>
            <pc:sldMk cId="403838011" sldId="387"/>
            <ac:cxnSpMk id="11" creationId="{7496A94F-C415-AFE7-07F3-0C947A8F6A73}"/>
          </ac:cxnSpMkLst>
        </pc:cxnChg>
      </pc:sldChg>
    </pc:docChg>
  </pc:docChgLst>
  <pc:docChgLst>
    <pc:chgData name="Marco Antonio Díaz Calvo" userId="S::ma.diaz.2022@alumnos.urjc.es::6cdf9bd2-f1cf-41e1-b737-dfcc98c3ffdb" providerId="AD" clId="Web-{851515A9-E365-1B29-DC78-0782624AE7A0}"/>
    <pc:docChg chg="addSld delSld modSld sldOrd">
      <pc:chgData name="Marco Antonio Díaz Calvo" userId="S::ma.diaz.2022@alumnos.urjc.es::6cdf9bd2-f1cf-41e1-b737-dfcc98c3ffdb" providerId="AD" clId="Web-{851515A9-E365-1B29-DC78-0782624AE7A0}" dt="2024-11-08T14:39:38.866" v="937" actId="20577"/>
      <pc:docMkLst>
        <pc:docMk/>
      </pc:docMkLst>
      <pc:sldChg chg="modSp ord">
        <pc:chgData name="Marco Antonio Díaz Calvo" userId="S::ma.diaz.2022@alumnos.urjc.es::6cdf9bd2-f1cf-41e1-b737-dfcc98c3ffdb" providerId="AD" clId="Web-{851515A9-E365-1B29-DC78-0782624AE7A0}" dt="2024-11-08T13:17:04.382" v="10" actId="20577"/>
        <pc:sldMkLst>
          <pc:docMk/>
          <pc:sldMk cId="753634122" sldId="397"/>
        </pc:sldMkLst>
        <pc:spChg chg="mod">
          <ac:chgData name="Marco Antonio Díaz Calvo" userId="S::ma.diaz.2022@alumnos.urjc.es::6cdf9bd2-f1cf-41e1-b737-dfcc98c3ffdb" providerId="AD" clId="Web-{851515A9-E365-1B29-DC78-0782624AE7A0}" dt="2024-11-08T13:17:04.382" v="10" actId="20577"/>
          <ac:spMkLst>
            <pc:docMk/>
            <pc:sldMk cId="753634122" sldId="397"/>
            <ac:spMk id="871" creationId="{00000000-0000-0000-0000-000000000000}"/>
          </ac:spMkLst>
        </pc:spChg>
      </pc:sldChg>
      <pc:sldChg chg="del">
        <pc:chgData name="Marco Antonio Díaz Calvo" userId="S::ma.diaz.2022@alumnos.urjc.es::6cdf9bd2-f1cf-41e1-b737-dfcc98c3ffdb" providerId="AD" clId="Web-{851515A9-E365-1B29-DC78-0782624AE7A0}" dt="2024-11-08T13:14:32.751" v="0"/>
        <pc:sldMkLst>
          <pc:docMk/>
          <pc:sldMk cId="208891058" sldId="408"/>
        </pc:sldMkLst>
      </pc:sldChg>
      <pc:sldChg chg="modSp">
        <pc:chgData name="Marco Antonio Díaz Calvo" userId="S::ma.diaz.2022@alumnos.urjc.es::6cdf9bd2-f1cf-41e1-b737-dfcc98c3ffdb" providerId="AD" clId="Web-{851515A9-E365-1B29-DC78-0782624AE7A0}" dt="2024-11-08T13:14:43.486" v="4" actId="20577"/>
        <pc:sldMkLst>
          <pc:docMk/>
          <pc:sldMk cId="4112588371" sldId="409"/>
        </pc:sldMkLst>
        <pc:spChg chg="mod">
          <ac:chgData name="Marco Antonio Díaz Calvo" userId="S::ma.diaz.2022@alumnos.urjc.es::6cdf9bd2-f1cf-41e1-b737-dfcc98c3ffdb" providerId="AD" clId="Web-{851515A9-E365-1B29-DC78-0782624AE7A0}" dt="2024-11-08T13:14:43.486" v="4" actId="20577"/>
          <ac:spMkLst>
            <pc:docMk/>
            <pc:sldMk cId="4112588371" sldId="409"/>
            <ac:spMk id="3" creationId="{D511C06E-B2A7-F17C-4DD5-E41157764863}"/>
          </ac:spMkLst>
        </pc:spChg>
      </pc:sldChg>
      <pc:sldChg chg="del">
        <pc:chgData name="Marco Antonio Díaz Calvo" userId="S::ma.diaz.2022@alumnos.urjc.es::6cdf9bd2-f1cf-41e1-b737-dfcc98c3ffdb" providerId="AD" clId="Web-{851515A9-E365-1B29-DC78-0782624AE7A0}" dt="2024-11-08T13:15:02.174" v="5"/>
        <pc:sldMkLst>
          <pc:docMk/>
          <pc:sldMk cId="638096487" sldId="416"/>
        </pc:sldMkLst>
      </pc:sldChg>
      <pc:sldChg chg="modSp add del replId">
        <pc:chgData name="Marco Antonio Díaz Calvo" userId="S::ma.diaz.2022@alumnos.urjc.es::6cdf9bd2-f1cf-41e1-b737-dfcc98c3ffdb" providerId="AD" clId="Web-{851515A9-E365-1B29-DC78-0782624AE7A0}" dt="2024-11-08T13:17:59.571" v="20"/>
        <pc:sldMkLst>
          <pc:docMk/>
          <pc:sldMk cId="2149915248" sldId="419"/>
        </pc:sldMkLst>
      </pc:sldChg>
      <pc:sldChg chg="delSp modSp add ord replId">
        <pc:chgData name="Marco Antonio Díaz Calvo" userId="S::ma.diaz.2022@alumnos.urjc.es::6cdf9bd2-f1cf-41e1-b737-dfcc98c3ffdb" providerId="AD" clId="Web-{851515A9-E365-1B29-DC78-0782624AE7A0}" dt="2024-11-08T13:39:07.807" v="340" actId="20577"/>
        <pc:sldMkLst>
          <pc:docMk/>
          <pc:sldMk cId="3554590672" sldId="420"/>
        </pc:sldMkLst>
        <pc:spChg chg="mod">
          <ac:chgData name="Marco Antonio Díaz Calvo" userId="S::ma.diaz.2022@alumnos.urjc.es::6cdf9bd2-f1cf-41e1-b737-dfcc98c3ffdb" providerId="AD" clId="Web-{851515A9-E365-1B29-DC78-0782624AE7A0}" dt="2024-11-08T13:20:14.123" v="49" actId="20577"/>
          <ac:spMkLst>
            <pc:docMk/>
            <pc:sldMk cId="3554590672" sldId="420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851515A9-E365-1B29-DC78-0782624AE7A0}" dt="2024-11-08T13:39:07.807" v="340" actId="20577"/>
          <ac:spMkLst>
            <pc:docMk/>
            <pc:sldMk cId="3554590672" sldId="420"/>
            <ac:spMk id="871" creationId="{00000000-0000-0000-0000-000000000000}"/>
          </ac:spMkLst>
        </pc:spChg>
      </pc:sldChg>
      <pc:sldChg chg="modSp add replId">
        <pc:chgData name="Marco Antonio Díaz Calvo" userId="S::ma.diaz.2022@alumnos.urjc.es::6cdf9bd2-f1cf-41e1-b737-dfcc98c3ffdb" providerId="AD" clId="Web-{851515A9-E365-1B29-DC78-0782624AE7A0}" dt="2024-11-08T13:39:11.932" v="341" actId="20577"/>
        <pc:sldMkLst>
          <pc:docMk/>
          <pc:sldMk cId="3647461114" sldId="421"/>
        </pc:sldMkLst>
        <pc:spChg chg="mod">
          <ac:chgData name="Marco Antonio Díaz Calvo" userId="S::ma.diaz.2022@alumnos.urjc.es::6cdf9bd2-f1cf-41e1-b737-dfcc98c3ffdb" providerId="AD" clId="Web-{851515A9-E365-1B29-DC78-0782624AE7A0}" dt="2024-11-08T13:23:50.319" v="188" actId="20577"/>
          <ac:spMkLst>
            <pc:docMk/>
            <pc:sldMk cId="3647461114" sldId="421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851515A9-E365-1B29-DC78-0782624AE7A0}" dt="2024-11-08T13:39:11.932" v="341" actId="20577"/>
          <ac:spMkLst>
            <pc:docMk/>
            <pc:sldMk cId="3647461114" sldId="421"/>
            <ac:spMk id="871" creationId="{00000000-0000-0000-0000-000000000000}"/>
          </ac:spMkLst>
        </pc:spChg>
      </pc:sldChg>
      <pc:sldChg chg="modSp add replId">
        <pc:chgData name="Marco Antonio Díaz Calvo" userId="S::ma.diaz.2022@alumnos.urjc.es::6cdf9bd2-f1cf-41e1-b737-dfcc98c3ffdb" providerId="AD" clId="Web-{851515A9-E365-1B29-DC78-0782624AE7A0}" dt="2024-11-08T13:39:15.260" v="342" actId="20577"/>
        <pc:sldMkLst>
          <pc:docMk/>
          <pc:sldMk cId="3792968516" sldId="422"/>
        </pc:sldMkLst>
      </pc:sldChg>
      <pc:sldChg chg="modSp add replId">
        <pc:chgData name="Marco Antonio Díaz Calvo" userId="S::ma.diaz.2022@alumnos.urjc.es::6cdf9bd2-f1cf-41e1-b737-dfcc98c3ffdb" providerId="AD" clId="Web-{851515A9-E365-1B29-DC78-0782624AE7A0}" dt="2024-11-08T13:39:18.057" v="343" actId="20577"/>
        <pc:sldMkLst>
          <pc:docMk/>
          <pc:sldMk cId="591377292" sldId="423"/>
        </pc:sldMkLst>
        <pc:spChg chg="mod">
          <ac:chgData name="Marco Antonio Díaz Calvo" userId="S::ma.diaz.2022@alumnos.urjc.es::6cdf9bd2-f1cf-41e1-b737-dfcc98c3ffdb" providerId="AD" clId="Web-{851515A9-E365-1B29-DC78-0782624AE7A0}" dt="2024-11-08T13:24:29.664" v="219" actId="20577"/>
          <ac:spMkLst>
            <pc:docMk/>
            <pc:sldMk cId="591377292" sldId="423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851515A9-E365-1B29-DC78-0782624AE7A0}" dt="2024-11-08T13:39:18.057" v="343" actId="20577"/>
          <ac:spMkLst>
            <pc:docMk/>
            <pc:sldMk cId="591377292" sldId="423"/>
            <ac:spMk id="871" creationId="{00000000-0000-0000-0000-000000000000}"/>
          </ac:spMkLst>
        </pc:spChg>
      </pc:sldChg>
      <pc:sldChg chg="modSp add replId">
        <pc:chgData name="Marco Antonio Díaz Calvo" userId="S::ma.diaz.2022@alumnos.urjc.es::6cdf9bd2-f1cf-41e1-b737-dfcc98c3ffdb" providerId="AD" clId="Web-{851515A9-E365-1B29-DC78-0782624AE7A0}" dt="2024-11-08T13:39:55.668" v="380" actId="20577"/>
        <pc:sldMkLst>
          <pc:docMk/>
          <pc:sldMk cId="2524425986" sldId="424"/>
        </pc:sldMkLst>
        <pc:spChg chg="mod">
          <ac:chgData name="Marco Antonio Díaz Calvo" userId="S::ma.diaz.2022@alumnos.urjc.es::6cdf9bd2-f1cf-41e1-b737-dfcc98c3ffdb" providerId="AD" clId="Web-{851515A9-E365-1B29-DC78-0782624AE7A0}" dt="2024-11-08T13:39:55.668" v="380" actId="20577"/>
          <ac:spMkLst>
            <pc:docMk/>
            <pc:sldMk cId="2524425986" sldId="424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851515A9-E365-1B29-DC78-0782624AE7A0}" dt="2024-11-08T13:39:21.432" v="344" actId="20577"/>
          <ac:spMkLst>
            <pc:docMk/>
            <pc:sldMk cId="2524425986" sldId="424"/>
            <ac:spMk id="871" creationId="{00000000-0000-0000-0000-000000000000}"/>
          </ac:spMkLst>
        </pc:spChg>
      </pc:sldChg>
      <pc:sldChg chg="addSp modSp add replId">
        <pc:chgData name="Marco Antonio Díaz Calvo" userId="S::ma.diaz.2022@alumnos.urjc.es::6cdf9bd2-f1cf-41e1-b737-dfcc98c3ffdb" providerId="AD" clId="Web-{851515A9-E365-1B29-DC78-0782624AE7A0}" dt="2024-11-08T13:39:28.026" v="346" actId="20577"/>
        <pc:sldMkLst>
          <pc:docMk/>
          <pc:sldMk cId="3070585041" sldId="425"/>
        </pc:sldMkLst>
        <pc:spChg chg="mod">
          <ac:chgData name="Marco Antonio Díaz Calvo" userId="S::ma.diaz.2022@alumnos.urjc.es::6cdf9bd2-f1cf-41e1-b737-dfcc98c3ffdb" providerId="AD" clId="Web-{851515A9-E365-1B29-DC78-0782624AE7A0}" dt="2024-11-08T13:39:28.026" v="346" actId="20577"/>
          <ac:spMkLst>
            <pc:docMk/>
            <pc:sldMk cId="3070585041" sldId="425"/>
            <ac:spMk id="3" creationId="{9FB1902A-76C3-AE92-28FD-1F16D10AAE49}"/>
          </ac:spMkLst>
        </pc:spChg>
        <pc:picChg chg="add mod">
          <ac:chgData name="Marco Antonio Díaz Calvo" userId="S::ma.diaz.2022@alumnos.urjc.es::6cdf9bd2-f1cf-41e1-b737-dfcc98c3ffdb" providerId="AD" clId="Web-{851515A9-E365-1B29-DC78-0782624AE7A0}" dt="2024-11-08T13:38:30.758" v="337" actId="1076"/>
          <ac:picMkLst>
            <pc:docMk/>
            <pc:sldMk cId="3070585041" sldId="425"/>
            <ac:picMk id="2" creationId="{FCDE157B-0C21-3936-7886-C70701F2BC3F}"/>
          </ac:picMkLst>
        </pc:picChg>
      </pc:sldChg>
      <pc:sldChg chg="modSp add ord replId">
        <pc:chgData name="Marco Antonio Díaz Calvo" userId="S::ma.diaz.2022@alumnos.urjc.es::6cdf9bd2-f1cf-41e1-b737-dfcc98c3ffdb" providerId="AD" clId="Web-{851515A9-E365-1B29-DC78-0782624AE7A0}" dt="2024-11-08T13:41:21.890" v="439" actId="20577"/>
        <pc:sldMkLst>
          <pc:docMk/>
          <pc:sldMk cId="177710134" sldId="426"/>
        </pc:sldMkLst>
        <pc:spChg chg="mod">
          <ac:chgData name="Marco Antonio Díaz Calvo" userId="S::ma.diaz.2022@alumnos.urjc.es::6cdf9bd2-f1cf-41e1-b737-dfcc98c3ffdb" providerId="AD" clId="Web-{851515A9-E365-1B29-DC78-0782624AE7A0}" dt="2024-11-08T13:41:21.890" v="439" actId="20577"/>
          <ac:spMkLst>
            <pc:docMk/>
            <pc:sldMk cId="177710134" sldId="426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851515A9-E365-1B29-DC78-0782624AE7A0}" dt="2024-11-08T13:40:04.575" v="381" actId="20577"/>
          <ac:spMkLst>
            <pc:docMk/>
            <pc:sldMk cId="177710134" sldId="426"/>
            <ac:spMk id="871" creationId="{00000000-0000-0000-0000-000000000000}"/>
          </ac:spMkLst>
        </pc:spChg>
      </pc:sldChg>
      <pc:sldChg chg="modSp add replId">
        <pc:chgData name="Marco Antonio Díaz Calvo" userId="S::ma.diaz.2022@alumnos.urjc.es::6cdf9bd2-f1cf-41e1-b737-dfcc98c3ffdb" providerId="AD" clId="Web-{851515A9-E365-1B29-DC78-0782624AE7A0}" dt="2024-11-08T13:42:12.798" v="469" actId="20577"/>
        <pc:sldMkLst>
          <pc:docMk/>
          <pc:sldMk cId="2748274081" sldId="427"/>
        </pc:sldMkLst>
        <pc:spChg chg="mod">
          <ac:chgData name="Marco Antonio Díaz Calvo" userId="S::ma.diaz.2022@alumnos.urjc.es::6cdf9bd2-f1cf-41e1-b737-dfcc98c3ffdb" providerId="AD" clId="Web-{851515A9-E365-1B29-DC78-0782624AE7A0}" dt="2024-11-08T13:42:12.798" v="469" actId="20577"/>
          <ac:spMkLst>
            <pc:docMk/>
            <pc:sldMk cId="2748274081" sldId="427"/>
            <ac:spMk id="3" creationId="{9FB1902A-76C3-AE92-28FD-1F16D10AAE49}"/>
          </ac:spMkLst>
        </pc:spChg>
      </pc:sldChg>
      <pc:sldChg chg="modSp add replId">
        <pc:chgData name="Marco Antonio Díaz Calvo" userId="S::ma.diaz.2022@alumnos.urjc.es::6cdf9bd2-f1cf-41e1-b737-dfcc98c3ffdb" providerId="AD" clId="Web-{851515A9-E365-1B29-DC78-0782624AE7A0}" dt="2024-11-08T13:43:22.629" v="476" actId="20577"/>
        <pc:sldMkLst>
          <pc:docMk/>
          <pc:sldMk cId="3123695095" sldId="428"/>
        </pc:sldMkLst>
        <pc:spChg chg="mod">
          <ac:chgData name="Marco Antonio Díaz Calvo" userId="S::ma.diaz.2022@alumnos.urjc.es::6cdf9bd2-f1cf-41e1-b737-dfcc98c3ffdb" providerId="AD" clId="Web-{851515A9-E365-1B29-DC78-0782624AE7A0}" dt="2024-11-08T13:43:22.629" v="476" actId="20577"/>
          <ac:spMkLst>
            <pc:docMk/>
            <pc:sldMk cId="3123695095" sldId="428"/>
            <ac:spMk id="3" creationId="{9FB1902A-76C3-AE92-28FD-1F16D10AAE49}"/>
          </ac:spMkLst>
        </pc:spChg>
      </pc:sldChg>
      <pc:sldChg chg="modSp add replId">
        <pc:chgData name="Marco Antonio Díaz Calvo" userId="S::ma.diaz.2022@alumnos.urjc.es::6cdf9bd2-f1cf-41e1-b737-dfcc98c3ffdb" providerId="AD" clId="Web-{851515A9-E365-1B29-DC78-0782624AE7A0}" dt="2024-11-08T13:43:34.817" v="490" actId="20577"/>
        <pc:sldMkLst>
          <pc:docMk/>
          <pc:sldMk cId="4013436097" sldId="429"/>
        </pc:sldMkLst>
        <pc:spChg chg="mod">
          <ac:chgData name="Marco Antonio Díaz Calvo" userId="S::ma.diaz.2022@alumnos.urjc.es::6cdf9bd2-f1cf-41e1-b737-dfcc98c3ffdb" providerId="AD" clId="Web-{851515A9-E365-1B29-DC78-0782624AE7A0}" dt="2024-11-08T13:43:34.817" v="490" actId="20577"/>
          <ac:spMkLst>
            <pc:docMk/>
            <pc:sldMk cId="4013436097" sldId="429"/>
            <ac:spMk id="3" creationId="{9FB1902A-76C3-AE92-28FD-1F16D10AAE49}"/>
          </ac:spMkLst>
        </pc:spChg>
      </pc:sldChg>
      <pc:sldChg chg="addSp modSp add replId">
        <pc:chgData name="Marco Antonio Díaz Calvo" userId="S::ma.diaz.2022@alumnos.urjc.es::6cdf9bd2-f1cf-41e1-b737-dfcc98c3ffdb" providerId="AD" clId="Web-{851515A9-E365-1B29-DC78-0782624AE7A0}" dt="2024-11-08T13:48:14.874" v="510" actId="1076"/>
        <pc:sldMkLst>
          <pc:docMk/>
          <pc:sldMk cId="1759004733" sldId="430"/>
        </pc:sldMkLst>
        <pc:spChg chg="mod">
          <ac:chgData name="Marco Antonio Díaz Calvo" userId="S::ma.diaz.2022@alumnos.urjc.es::6cdf9bd2-f1cf-41e1-b737-dfcc98c3ffdb" providerId="AD" clId="Web-{851515A9-E365-1B29-DC78-0782624AE7A0}" dt="2024-11-08T13:44:31.772" v="492" actId="20577"/>
          <ac:spMkLst>
            <pc:docMk/>
            <pc:sldMk cId="1759004733" sldId="430"/>
            <ac:spMk id="3" creationId="{9FB1902A-76C3-AE92-28FD-1F16D10AAE49}"/>
          </ac:spMkLst>
        </pc:spChg>
        <pc:picChg chg="add mod">
          <ac:chgData name="Marco Antonio Díaz Calvo" userId="S::ma.diaz.2022@alumnos.urjc.es::6cdf9bd2-f1cf-41e1-b737-dfcc98c3ffdb" providerId="AD" clId="Web-{851515A9-E365-1B29-DC78-0782624AE7A0}" dt="2024-11-08T13:48:10.280" v="507" actId="1076"/>
          <ac:picMkLst>
            <pc:docMk/>
            <pc:sldMk cId="1759004733" sldId="430"/>
            <ac:picMk id="2" creationId="{8CB3CDE8-EB49-0ACF-4658-3A87E33586D6}"/>
          </ac:picMkLst>
        </pc:picChg>
        <pc:picChg chg="add mod">
          <ac:chgData name="Marco Antonio Díaz Calvo" userId="S::ma.diaz.2022@alumnos.urjc.es::6cdf9bd2-f1cf-41e1-b737-dfcc98c3ffdb" providerId="AD" clId="Web-{851515A9-E365-1B29-DC78-0782624AE7A0}" dt="2024-11-08T13:48:11.312" v="508" actId="1076"/>
          <ac:picMkLst>
            <pc:docMk/>
            <pc:sldMk cId="1759004733" sldId="430"/>
            <ac:picMk id="4" creationId="{867321F3-641F-B585-3E9F-C214509B6957}"/>
          </ac:picMkLst>
        </pc:picChg>
        <pc:picChg chg="add mod">
          <ac:chgData name="Marco Antonio Díaz Calvo" userId="S::ma.diaz.2022@alumnos.urjc.es::6cdf9bd2-f1cf-41e1-b737-dfcc98c3ffdb" providerId="AD" clId="Web-{851515A9-E365-1B29-DC78-0782624AE7A0}" dt="2024-11-08T13:48:14.874" v="510" actId="1076"/>
          <ac:picMkLst>
            <pc:docMk/>
            <pc:sldMk cId="1759004733" sldId="430"/>
            <ac:picMk id="5" creationId="{D714CEDF-7704-5F65-E2BA-9D6E196CF3CF}"/>
          </ac:picMkLst>
        </pc:picChg>
        <pc:picChg chg="add mod">
          <ac:chgData name="Marco Antonio Díaz Calvo" userId="S::ma.diaz.2022@alumnos.urjc.es::6cdf9bd2-f1cf-41e1-b737-dfcc98c3ffdb" providerId="AD" clId="Web-{851515A9-E365-1B29-DC78-0782624AE7A0}" dt="2024-11-08T13:48:12.890" v="509" actId="1076"/>
          <ac:picMkLst>
            <pc:docMk/>
            <pc:sldMk cId="1759004733" sldId="430"/>
            <ac:picMk id="6" creationId="{24E22C07-0F32-14C0-5B9E-A4DAC154402A}"/>
          </ac:picMkLst>
        </pc:picChg>
      </pc:sldChg>
      <pc:sldChg chg="addSp delSp modSp add replId">
        <pc:chgData name="Marco Antonio Díaz Calvo" userId="S::ma.diaz.2022@alumnos.urjc.es::6cdf9bd2-f1cf-41e1-b737-dfcc98c3ffdb" providerId="AD" clId="Web-{851515A9-E365-1B29-DC78-0782624AE7A0}" dt="2024-11-08T13:56:52.083" v="533" actId="1076"/>
        <pc:sldMkLst>
          <pc:docMk/>
          <pc:sldMk cId="3201226809" sldId="431"/>
        </pc:sldMkLst>
        <pc:picChg chg="add mod">
          <ac:chgData name="Marco Antonio Díaz Calvo" userId="S::ma.diaz.2022@alumnos.urjc.es::6cdf9bd2-f1cf-41e1-b737-dfcc98c3ffdb" providerId="AD" clId="Web-{851515A9-E365-1B29-DC78-0782624AE7A0}" dt="2024-11-08T13:56:52.083" v="533" actId="1076"/>
          <ac:picMkLst>
            <pc:docMk/>
            <pc:sldMk cId="3201226809" sldId="431"/>
            <ac:picMk id="8" creationId="{7711D243-E807-E1F5-F132-B9142337F750}"/>
          </ac:picMkLst>
        </pc:picChg>
      </pc:sldChg>
      <pc:sldChg chg="addSp delSp modSp add ord replId">
        <pc:chgData name="Marco Antonio Díaz Calvo" userId="S::ma.diaz.2022@alumnos.urjc.es::6cdf9bd2-f1cf-41e1-b737-dfcc98c3ffdb" providerId="AD" clId="Web-{851515A9-E365-1B29-DC78-0782624AE7A0}" dt="2024-11-08T14:12:44.586" v="552"/>
        <pc:sldMkLst>
          <pc:docMk/>
          <pc:sldMk cId="170406243" sldId="432"/>
        </pc:sldMkLst>
        <pc:picChg chg="add mod">
          <ac:chgData name="Marco Antonio Díaz Calvo" userId="S::ma.diaz.2022@alumnos.urjc.es::6cdf9bd2-f1cf-41e1-b737-dfcc98c3ffdb" providerId="AD" clId="Web-{851515A9-E365-1B29-DC78-0782624AE7A0}" dt="2024-11-08T13:59:32.697" v="540" actId="1076"/>
          <ac:picMkLst>
            <pc:docMk/>
            <pc:sldMk cId="170406243" sldId="432"/>
            <ac:picMk id="2" creationId="{2D53EEF6-3624-D1D6-C8AC-A7E4B7A62DF0}"/>
          </ac:picMkLst>
        </pc:picChg>
      </pc:sldChg>
      <pc:sldChg chg="add ord replId">
        <pc:chgData name="Marco Antonio Díaz Calvo" userId="S::ma.diaz.2022@alumnos.urjc.es::6cdf9bd2-f1cf-41e1-b737-dfcc98c3ffdb" providerId="AD" clId="Web-{851515A9-E365-1B29-DC78-0782624AE7A0}" dt="2024-11-08T14:08:32.920" v="542"/>
        <pc:sldMkLst>
          <pc:docMk/>
          <pc:sldMk cId="22176296" sldId="433"/>
        </pc:sldMkLst>
      </pc:sldChg>
      <pc:sldChg chg="modSp add ord replId">
        <pc:chgData name="Marco Antonio Díaz Calvo" userId="S::ma.diaz.2022@alumnos.urjc.es::6cdf9bd2-f1cf-41e1-b737-dfcc98c3ffdb" providerId="AD" clId="Web-{851515A9-E365-1B29-DC78-0782624AE7A0}" dt="2024-11-08T14:09:03.656" v="548" actId="20577"/>
        <pc:sldMkLst>
          <pc:docMk/>
          <pc:sldMk cId="2765197634" sldId="434"/>
        </pc:sldMkLst>
        <pc:spChg chg="mod">
          <ac:chgData name="Marco Antonio Díaz Calvo" userId="S::ma.diaz.2022@alumnos.urjc.es::6cdf9bd2-f1cf-41e1-b737-dfcc98c3ffdb" providerId="AD" clId="Web-{851515A9-E365-1B29-DC78-0782624AE7A0}" dt="2024-11-08T14:09:03.656" v="548" actId="20577"/>
          <ac:spMkLst>
            <pc:docMk/>
            <pc:sldMk cId="2765197634" sldId="434"/>
            <ac:spMk id="869" creationId="{00000000-0000-0000-0000-000000000000}"/>
          </ac:spMkLst>
        </pc:spChg>
      </pc:sldChg>
      <pc:sldChg chg="add del replId">
        <pc:chgData name="Marco Antonio Díaz Calvo" userId="S::ma.diaz.2022@alumnos.urjc.es::6cdf9bd2-f1cf-41e1-b737-dfcc98c3ffdb" providerId="AD" clId="Web-{851515A9-E365-1B29-DC78-0782624AE7A0}" dt="2024-11-08T14:12:49.758" v="553"/>
        <pc:sldMkLst>
          <pc:docMk/>
          <pc:sldMk cId="572022078" sldId="435"/>
        </pc:sldMkLst>
      </pc:sldChg>
      <pc:sldChg chg="add del replId">
        <pc:chgData name="Marco Antonio Díaz Calvo" userId="S::ma.diaz.2022@alumnos.urjc.es::6cdf9bd2-f1cf-41e1-b737-dfcc98c3ffdb" providerId="AD" clId="Web-{851515A9-E365-1B29-DC78-0782624AE7A0}" dt="2024-11-08T14:13:03.478" v="555"/>
        <pc:sldMkLst>
          <pc:docMk/>
          <pc:sldMk cId="3741863572" sldId="436"/>
        </pc:sldMkLst>
      </pc:sldChg>
      <pc:sldChg chg="modSp add ord replId">
        <pc:chgData name="Marco Antonio Díaz Calvo" userId="S::ma.diaz.2022@alumnos.urjc.es::6cdf9bd2-f1cf-41e1-b737-dfcc98c3ffdb" providerId="AD" clId="Web-{851515A9-E365-1B29-DC78-0782624AE7A0}" dt="2024-11-08T14:14:21.902" v="592" actId="20577"/>
        <pc:sldMkLst>
          <pc:docMk/>
          <pc:sldMk cId="1844801759" sldId="437"/>
        </pc:sldMkLst>
        <pc:spChg chg="mod">
          <ac:chgData name="Marco Antonio Díaz Calvo" userId="S::ma.diaz.2022@alumnos.urjc.es::6cdf9bd2-f1cf-41e1-b737-dfcc98c3ffdb" providerId="AD" clId="Web-{851515A9-E365-1B29-DC78-0782624AE7A0}" dt="2024-11-08T14:14:21.902" v="592" actId="20577"/>
          <ac:spMkLst>
            <pc:docMk/>
            <pc:sldMk cId="1844801759" sldId="437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851515A9-E365-1B29-DC78-0782624AE7A0}" dt="2024-11-08T14:13:17.072" v="563" actId="20577"/>
          <ac:spMkLst>
            <pc:docMk/>
            <pc:sldMk cId="1844801759" sldId="437"/>
            <ac:spMk id="871" creationId="{00000000-0000-0000-0000-000000000000}"/>
          </ac:spMkLst>
        </pc:spChg>
      </pc:sldChg>
      <pc:sldChg chg="addSp modSp add replId">
        <pc:chgData name="Marco Antonio Díaz Calvo" userId="S::ma.diaz.2022@alumnos.urjc.es::6cdf9bd2-f1cf-41e1-b737-dfcc98c3ffdb" providerId="AD" clId="Web-{851515A9-E365-1B29-DC78-0782624AE7A0}" dt="2024-11-08T14:16:40.798" v="611" actId="1076"/>
        <pc:sldMkLst>
          <pc:docMk/>
          <pc:sldMk cId="2183747557" sldId="438"/>
        </pc:sldMkLst>
        <pc:spChg chg="mod">
          <ac:chgData name="Marco Antonio Díaz Calvo" userId="S::ma.diaz.2022@alumnos.urjc.es::6cdf9bd2-f1cf-41e1-b737-dfcc98c3ffdb" providerId="AD" clId="Web-{851515A9-E365-1B29-DC78-0782624AE7A0}" dt="2024-11-08T14:14:34.637" v="606" actId="20577"/>
          <ac:spMkLst>
            <pc:docMk/>
            <pc:sldMk cId="2183747557" sldId="438"/>
            <ac:spMk id="3" creationId="{9FB1902A-76C3-AE92-28FD-1F16D10AAE49}"/>
          </ac:spMkLst>
        </pc:spChg>
        <pc:picChg chg="add mod">
          <ac:chgData name="Marco Antonio Díaz Calvo" userId="S::ma.diaz.2022@alumnos.urjc.es::6cdf9bd2-f1cf-41e1-b737-dfcc98c3ffdb" providerId="AD" clId="Web-{851515A9-E365-1B29-DC78-0782624AE7A0}" dt="2024-11-08T14:16:40.798" v="611" actId="1076"/>
          <ac:picMkLst>
            <pc:docMk/>
            <pc:sldMk cId="2183747557" sldId="438"/>
            <ac:picMk id="2" creationId="{81A41ACF-B16B-E6B3-7AFE-DFABAD92EF24}"/>
          </ac:picMkLst>
        </pc:picChg>
      </pc:sldChg>
      <pc:sldChg chg="addSp delSp modSp add ord replId">
        <pc:chgData name="Marco Antonio Díaz Calvo" userId="S::ma.diaz.2022@alumnos.urjc.es::6cdf9bd2-f1cf-41e1-b737-dfcc98c3ffdb" providerId="AD" clId="Web-{851515A9-E365-1B29-DC78-0782624AE7A0}" dt="2024-11-08T14:26:47.837" v="682" actId="1076"/>
        <pc:sldMkLst>
          <pc:docMk/>
          <pc:sldMk cId="1196526549" sldId="439"/>
        </pc:sldMkLst>
        <pc:spChg chg="mod">
          <ac:chgData name="Marco Antonio Díaz Calvo" userId="S::ma.diaz.2022@alumnos.urjc.es::6cdf9bd2-f1cf-41e1-b737-dfcc98c3ffdb" providerId="AD" clId="Web-{851515A9-E365-1B29-DC78-0782624AE7A0}" dt="2024-11-08T14:17:54.067" v="614" actId="20577"/>
          <ac:spMkLst>
            <pc:docMk/>
            <pc:sldMk cId="1196526549" sldId="439"/>
            <ac:spMk id="3" creationId="{9FB1902A-76C3-AE92-28FD-1F16D10AAE49}"/>
          </ac:spMkLst>
        </pc:spChg>
        <pc:spChg chg="add mod">
          <ac:chgData name="Marco Antonio Díaz Calvo" userId="S::ma.diaz.2022@alumnos.urjc.es::6cdf9bd2-f1cf-41e1-b737-dfcc98c3ffdb" providerId="AD" clId="Web-{851515A9-E365-1B29-DC78-0782624AE7A0}" dt="2024-11-08T14:26:47.837" v="682" actId="1076"/>
          <ac:spMkLst>
            <pc:docMk/>
            <pc:sldMk cId="1196526549" sldId="439"/>
            <ac:spMk id="4" creationId="{EB3E9B28-C391-AD51-6F6C-8C92910CBE52}"/>
          </ac:spMkLst>
        </pc:spChg>
      </pc:sldChg>
      <pc:sldChg chg="addSp delSp modSp add ord replId">
        <pc:chgData name="Marco Antonio Díaz Calvo" userId="S::ma.diaz.2022@alumnos.urjc.es::6cdf9bd2-f1cf-41e1-b737-dfcc98c3ffdb" providerId="AD" clId="Web-{851515A9-E365-1B29-DC78-0782624AE7A0}" dt="2024-11-08T14:32:38.084" v="740"/>
        <pc:sldMkLst>
          <pc:docMk/>
          <pc:sldMk cId="2854710148" sldId="440"/>
        </pc:sldMkLst>
        <pc:picChg chg="add mod">
          <ac:chgData name="Marco Antonio Díaz Calvo" userId="S::ma.diaz.2022@alumnos.urjc.es::6cdf9bd2-f1cf-41e1-b737-dfcc98c3ffdb" providerId="AD" clId="Web-{851515A9-E365-1B29-DC78-0782624AE7A0}" dt="2024-11-08T14:29:37.187" v="735" actId="1076"/>
          <ac:picMkLst>
            <pc:docMk/>
            <pc:sldMk cId="2854710148" sldId="440"/>
            <ac:picMk id="2" creationId="{5268D3C6-0B7E-60AA-D739-41057505D495}"/>
          </ac:picMkLst>
        </pc:picChg>
        <pc:picChg chg="add mod">
          <ac:chgData name="Marco Antonio Díaz Calvo" userId="S::ma.diaz.2022@alumnos.urjc.es::6cdf9bd2-f1cf-41e1-b737-dfcc98c3ffdb" providerId="AD" clId="Web-{851515A9-E365-1B29-DC78-0782624AE7A0}" dt="2024-11-08T14:29:43.297" v="737" actId="1076"/>
          <ac:picMkLst>
            <pc:docMk/>
            <pc:sldMk cId="2854710148" sldId="440"/>
            <ac:picMk id="5" creationId="{E80E5F23-5CC1-8101-4864-F19E5B403562}"/>
          </ac:picMkLst>
        </pc:picChg>
        <pc:picChg chg="add mod">
          <ac:chgData name="Marco Antonio Díaz Calvo" userId="S::ma.diaz.2022@alumnos.urjc.es::6cdf9bd2-f1cf-41e1-b737-dfcc98c3ffdb" providerId="AD" clId="Web-{851515A9-E365-1B29-DC78-0782624AE7A0}" dt="2024-11-08T14:29:39.578" v="736" actId="1076"/>
          <ac:picMkLst>
            <pc:docMk/>
            <pc:sldMk cId="2854710148" sldId="440"/>
            <ac:picMk id="6" creationId="{CE6D7155-2428-FE2C-1279-68C68E7F115A}"/>
          </ac:picMkLst>
        </pc:picChg>
      </pc:sldChg>
      <pc:sldChg chg="addSp delSp modSp add ord replId">
        <pc:chgData name="Marco Antonio Díaz Calvo" userId="S::ma.diaz.2022@alumnos.urjc.es::6cdf9bd2-f1cf-41e1-b737-dfcc98c3ffdb" providerId="AD" clId="Web-{851515A9-E365-1B29-DC78-0782624AE7A0}" dt="2024-11-08T14:28:30.981" v="718"/>
        <pc:sldMkLst>
          <pc:docMk/>
          <pc:sldMk cId="1870881576" sldId="441"/>
        </pc:sldMkLst>
        <pc:spChg chg="add mod">
          <ac:chgData name="Marco Antonio Díaz Calvo" userId="S::ma.diaz.2022@alumnos.urjc.es::6cdf9bd2-f1cf-41e1-b737-dfcc98c3ffdb" providerId="AD" clId="Web-{851515A9-E365-1B29-DC78-0782624AE7A0}" dt="2024-11-08T14:28:23.809" v="716" actId="1076"/>
          <ac:spMkLst>
            <pc:docMk/>
            <pc:sldMk cId="1870881576" sldId="441"/>
            <ac:spMk id="4" creationId="{2FD70C79-2282-C6CF-96AE-80EFB892EB67}"/>
          </ac:spMkLst>
        </pc:spChg>
        <pc:picChg chg="mod">
          <ac:chgData name="Marco Antonio Díaz Calvo" userId="S::ma.diaz.2022@alumnos.urjc.es::6cdf9bd2-f1cf-41e1-b737-dfcc98c3ffdb" providerId="AD" clId="Web-{851515A9-E365-1B29-DC78-0782624AE7A0}" dt="2024-11-08T14:28:26.059" v="717" actId="1076"/>
          <ac:picMkLst>
            <pc:docMk/>
            <pc:sldMk cId="1870881576" sldId="441"/>
            <ac:picMk id="7" creationId="{A056DF65-E742-E845-128B-88CACB8A8DB5}"/>
          </ac:picMkLst>
        </pc:picChg>
      </pc:sldChg>
      <pc:sldChg chg="modSp add ord replId">
        <pc:chgData name="Marco Antonio Díaz Calvo" userId="S::ma.diaz.2022@alumnos.urjc.es::6cdf9bd2-f1cf-41e1-b737-dfcc98c3ffdb" providerId="AD" clId="Web-{851515A9-E365-1B29-DC78-0782624AE7A0}" dt="2024-11-08T14:34:00.354" v="759" actId="20577"/>
        <pc:sldMkLst>
          <pc:docMk/>
          <pc:sldMk cId="860781019" sldId="442"/>
        </pc:sldMkLst>
        <pc:spChg chg="mod">
          <ac:chgData name="Marco Antonio Díaz Calvo" userId="S::ma.diaz.2022@alumnos.urjc.es::6cdf9bd2-f1cf-41e1-b737-dfcc98c3ffdb" providerId="AD" clId="Web-{851515A9-E365-1B29-DC78-0782624AE7A0}" dt="2024-11-08T14:34:00.354" v="759" actId="20577"/>
          <ac:spMkLst>
            <pc:docMk/>
            <pc:sldMk cId="860781019" sldId="442"/>
            <ac:spMk id="3" creationId="{9FB1902A-76C3-AE92-28FD-1F16D10AAE49}"/>
          </ac:spMkLst>
        </pc:spChg>
      </pc:sldChg>
      <pc:sldChg chg="modSp add replId">
        <pc:chgData name="Marco Antonio Díaz Calvo" userId="S::ma.diaz.2022@alumnos.urjc.es::6cdf9bd2-f1cf-41e1-b737-dfcc98c3ffdb" providerId="AD" clId="Web-{851515A9-E365-1B29-DC78-0782624AE7A0}" dt="2024-11-08T14:34:50.140" v="793" actId="20577"/>
        <pc:sldMkLst>
          <pc:docMk/>
          <pc:sldMk cId="3550432561" sldId="443"/>
        </pc:sldMkLst>
        <pc:spChg chg="mod">
          <ac:chgData name="Marco Antonio Díaz Calvo" userId="S::ma.diaz.2022@alumnos.urjc.es::6cdf9bd2-f1cf-41e1-b737-dfcc98c3ffdb" providerId="AD" clId="Web-{851515A9-E365-1B29-DC78-0782624AE7A0}" dt="2024-11-08T14:34:50.140" v="793" actId="20577"/>
          <ac:spMkLst>
            <pc:docMk/>
            <pc:sldMk cId="3550432561" sldId="443"/>
            <ac:spMk id="3" creationId="{9FB1902A-76C3-AE92-28FD-1F16D10AAE49}"/>
          </ac:spMkLst>
        </pc:spChg>
      </pc:sldChg>
      <pc:sldChg chg="modSp add replId">
        <pc:chgData name="Marco Antonio Díaz Calvo" userId="S::ma.diaz.2022@alumnos.urjc.es::6cdf9bd2-f1cf-41e1-b737-dfcc98c3ffdb" providerId="AD" clId="Web-{851515A9-E365-1B29-DC78-0782624AE7A0}" dt="2024-11-08T14:36:24.124" v="891" actId="20577"/>
        <pc:sldMkLst>
          <pc:docMk/>
          <pc:sldMk cId="597837792" sldId="444"/>
        </pc:sldMkLst>
        <pc:spChg chg="mod">
          <ac:chgData name="Marco Antonio Díaz Calvo" userId="S::ma.diaz.2022@alumnos.urjc.es::6cdf9bd2-f1cf-41e1-b737-dfcc98c3ffdb" providerId="AD" clId="Web-{851515A9-E365-1B29-DC78-0782624AE7A0}" dt="2024-11-08T14:36:24.124" v="891" actId="20577"/>
          <ac:spMkLst>
            <pc:docMk/>
            <pc:sldMk cId="597837792" sldId="444"/>
            <ac:spMk id="3" creationId="{9FB1902A-76C3-AE92-28FD-1F16D10AAE49}"/>
          </ac:spMkLst>
        </pc:spChg>
      </pc:sldChg>
      <pc:sldChg chg="add del replId">
        <pc:chgData name="Marco Antonio Díaz Calvo" userId="S::ma.diaz.2022@alumnos.urjc.es::6cdf9bd2-f1cf-41e1-b737-dfcc98c3ffdb" providerId="AD" clId="Web-{851515A9-E365-1B29-DC78-0782624AE7A0}" dt="2024-11-08T14:37:52.581" v="893"/>
        <pc:sldMkLst>
          <pc:docMk/>
          <pc:sldMk cId="2477411848" sldId="445"/>
        </pc:sldMkLst>
      </pc:sldChg>
      <pc:sldChg chg="modSp add replId">
        <pc:chgData name="Marco Antonio Díaz Calvo" userId="S::ma.diaz.2022@alumnos.urjc.es::6cdf9bd2-f1cf-41e1-b737-dfcc98c3ffdb" providerId="AD" clId="Web-{851515A9-E365-1B29-DC78-0782624AE7A0}" dt="2024-11-08T14:39:38.866" v="937" actId="20577"/>
        <pc:sldMkLst>
          <pc:docMk/>
          <pc:sldMk cId="3148123938" sldId="445"/>
        </pc:sldMkLst>
      </pc:sldChg>
    </pc:docChg>
  </pc:docChgLst>
  <pc:docChgLst>
    <pc:chgData name="Marco Antonio Díaz Calvo" userId="S::ma.diaz.2022@alumnos.urjc.es::6cdf9bd2-f1cf-41e1-b737-dfcc98c3ffdb" providerId="AD" clId="Web-{5FFCEA99-A20E-B7F1-E6F8-EE340FF76860}"/>
    <pc:docChg chg="addSld delSld modSld sldOrd">
      <pc:chgData name="Marco Antonio Díaz Calvo" userId="S::ma.diaz.2022@alumnos.urjc.es::6cdf9bd2-f1cf-41e1-b737-dfcc98c3ffdb" providerId="AD" clId="Web-{5FFCEA99-A20E-B7F1-E6F8-EE340FF76860}" dt="2024-11-07T17:37:23.764" v="258"/>
      <pc:docMkLst>
        <pc:docMk/>
      </pc:docMkLst>
      <pc:sldChg chg="modSp">
        <pc:chgData name="Marco Antonio Díaz Calvo" userId="S::ma.diaz.2022@alumnos.urjc.es::6cdf9bd2-f1cf-41e1-b737-dfcc98c3ffdb" providerId="AD" clId="Web-{5FFCEA99-A20E-B7F1-E6F8-EE340FF76860}" dt="2024-11-07T17:36:40.513" v="257" actId="20577"/>
        <pc:sldMkLst>
          <pc:docMk/>
          <pc:sldMk cId="793890944" sldId="285"/>
        </pc:sldMkLst>
        <pc:spChg chg="mod">
          <ac:chgData name="Marco Antonio Díaz Calvo" userId="S::ma.diaz.2022@alumnos.urjc.es::6cdf9bd2-f1cf-41e1-b737-dfcc98c3ffdb" providerId="AD" clId="Web-{5FFCEA99-A20E-B7F1-E6F8-EE340FF76860}" dt="2024-11-07T17:36:40.513" v="257" actId="20577"/>
          <ac:spMkLst>
            <pc:docMk/>
            <pc:sldMk cId="793890944" sldId="285"/>
            <ac:spMk id="3" creationId="{3852FB40-4DA1-A9F8-D94D-69438A1A4A96}"/>
          </ac:spMkLst>
        </pc:spChg>
      </pc:sldChg>
      <pc:sldChg chg="modSp">
        <pc:chgData name="Marco Antonio Díaz Calvo" userId="S::ma.diaz.2022@alumnos.urjc.es::6cdf9bd2-f1cf-41e1-b737-dfcc98c3ffdb" providerId="AD" clId="Web-{5FFCEA99-A20E-B7F1-E6F8-EE340FF76860}" dt="2024-11-07T16:20:44.306" v="12" actId="20577"/>
        <pc:sldMkLst>
          <pc:docMk/>
          <pc:sldMk cId="1419864866" sldId="307"/>
        </pc:sldMkLst>
      </pc:sldChg>
      <pc:sldChg chg="del">
        <pc:chgData name="Marco Antonio Díaz Calvo" userId="S::ma.diaz.2022@alumnos.urjc.es::6cdf9bd2-f1cf-41e1-b737-dfcc98c3ffdb" providerId="AD" clId="Web-{5FFCEA99-A20E-B7F1-E6F8-EE340FF76860}" dt="2024-11-07T16:22:13.168" v="21"/>
        <pc:sldMkLst>
          <pc:docMk/>
          <pc:sldMk cId="3391026507" sldId="344"/>
        </pc:sldMkLst>
      </pc:sldChg>
      <pc:sldChg chg="del">
        <pc:chgData name="Marco Antonio Díaz Calvo" userId="S::ma.diaz.2022@alumnos.urjc.es::6cdf9bd2-f1cf-41e1-b737-dfcc98c3ffdb" providerId="AD" clId="Web-{5FFCEA99-A20E-B7F1-E6F8-EE340FF76860}" dt="2024-11-07T16:21:38.745" v="15"/>
        <pc:sldMkLst>
          <pc:docMk/>
          <pc:sldMk cId="436997595" sldId="345"/>
        </pc:sldMkLst>
      </pc:sldChg>
      <pc:sldChg chg="modSp">
        <pc:chgData name="Marco Antonio Díaz Calvo" userId="S::ma.diaz.2022@alumnos.urjc.es::6cdf9bd2-f1cf-41e1-b737-dfcc98c3ffdb" providerId="AD" clId="Web-{5FFCEA99-A20E-B7F1-E6F8-EE340FF76860}" dt="2024-11-07T16:23:04.232" v="25" actId="20577"/>
        <pc:sldMkLst>
          <pc:docMk/>
          <pc:sldMk cId="2247351031" sldId="346"/>
        </pc:sldMkLst>
        <pc:spChg chg="mod">
          <ac:chgData name="Marco Antonio Díaz Calvo" userId="S::ma.diaz.2022@alumnos.urjc.es::6cdf9bd2-f1cf-41e1-b737-dfcc98c3ffdb" providerId="AD" clId="Web-{5FFCEA99-A20E-B7F1-E6F8-EE340FF76860}" dt="2024-11-07T16:23:04.232" v="25" actId="20577"/>
          <ac:spMkLst>
            <pc:docMk/>
            <pc:sldMk cId="2247351031" sldId="346"/>
            <ac:spMk id="5" creationId="{8C730DBF-613E-1F66-FE8E-A61CB00AC076}"/>
          </ac:spMkLst>
        </pc:spChg>
      </pc:sldChg>
      <pc:sldChg chg="modSp">
        <pc:chgData name="Marco Antonio Díaz Calvo" userId="S::ma.diaz.2022@alumnos.urjc.es::6cdf9bd2-f1cf-41e1-b737-dfcc98c3ffdb" providerId="AD" clId="Web-{5FFCEA99-A20E-B7F1-E6F8-EE340FF76860}" dt="2024-11-07T16:52:39.869" v="69" actId="20577"/>
        <pc:sldMkLst>
          <pc:docMk/>
          <pc:sldMk cId="3554030131" sldId="356"/>
        </pc:sldMkLst>
        <pc:spChg chg="mod">
          <ac:chgData name="Marco Antonio Díaz Calvo" userId="S::ma.diaz.2022@alumnos.urjc.es::6cdf9bd2-f1cf-41e1-b737-dfcc98c3ffdb" providerId="AD" clId="Web-{5FFCEA99-A20E-B7F1-E6F8-EE340FF76860}" dt="2024-11-07T16:52:39.869" v="69" actId="20577"/>
          <ac:spMkLst>
            <pc:docMk/>
            <pc:sldMk cId="3554030131" sldId="356"/>
            <ac:spMk id="869" creationId="{00000000-0000-0000-0000-000000000000}"/>
          </ac:spMkLst>
        </pc:spChg>
      </pc:sldChg>
      <pc:sldChg chg="delSp modSp add ord replId">
        <pc:chgData name="Marco Antonio Díaz Calvo" userId="S::ma.diaz.2022@alumnos.urjc.es::6cdf9bd2-f1cf-41e1-b737-dfcc98c3ffdb" providerId="AD" clId="Web-{5FFCEA99-A20E-B7F1-E6F8-EE340FF76860}" dt="2024-11-07T16:23:29.296" v="29" actId="20577"/>
        <pc:sldMkLst>
          <pc:docMk/>
          <pc:sldMk cId="1422160956" sldId="359"/>
        </pc:sldMkLst>
        <pc:spChg chg="mod">
          <ac:chgData name="Marco Antonio Díaz Calvo" userId="S::ma.diaz.2022@alumnos.urjc.es::6cdf9bd2-f1cf-41e1-b737-dfcc98c3ffdb" providerId="AD" clId="Web-{5FFCEA99-A20E-B7F1-E6F8-EE340FF76860}" dt="2024-11-07T16:23:29.296" v="29" actId="20577"/>
          <ac:spMkLst>
            <pc:docMk/>
            <pc:sldMk cId="1422160956" sldId="359"/>
            <ac:spMk id="5" creationId="{8C730DBF-613E-1F66-FE8E-A61CB00AC076}"/>
          </ac:spMkLst>
        </pc:spChg>
      </pc:sldChg>
      <pc:sldChg chg="delSp add ord replId">
        <pc:chgData name="Marco Antonio Díaz Calvo" userId="S::ma.diaz.2022@alumnos.urjc.es::6cdf9bd2-f1cf-41e1-b737-dfcc98c3ffdb" providerId="AD" clId="Web-{5FFCEA99-A20E-B7F1-E6F8-EE340FF76860}" dt="2024-11-07T16:22:16.356" v="22"/>
        <pc:sldMkLst>
          <pc:docMk/>
          <pc:sldMk cId="1740385344" sldId="360"/>
        </pc:sldMkLst>
      </pc:sldChg>
      <pc:sldChg chg="modSp add ord replId">
        <pc:chgData name="Marco Antonio Díaz Calvo" userId="S::ma.diaz.2022@alumnos.urjc.es::6cdf9bd2-f1cf-41e1-b737-dfcc98c3ffdb" providerId="AD" clId="Web-{5FFCEA99-A20E-B7F1-E6F8-EE340FF76860}" dt="2024-11-07T16:53:14.151" v="105" actId="20577"/>
        <pc:sldMkLst>
          <pc:docMk/>
          <pc:sldMk cId="1808840595" sldId="361"/>
        </pc:sldMkLst>
        <pc:spChg chg="mod">
          <ac:chgData name="Marco Antonio Díaz Calvo" userId="S::ma.diaz.2022@alumnos.urjc.es::6cdf9bd2-f1cf-41e1-b737-dfcc98c3ffdb" providerId="AD" clId="Web-{5FFCEA99-A20E-B7F1-E6F8-EE340FF76860}" dt="2024-11-07T16:53:14.151" v="105" actId="20577"/>
          <ac:spMkLst>
            <pc:docMk/>
            <pc:sldMk cId="1808840595" sldId="361"/>
            <ac:spMk id="871" creationId="{00000000-0000-0000-0000-000000000000}"/>
          </ac:spMkLst>
        </pc:spChg>
      </pc:sldChg>
      <pc:sldChg chg="modSp add ord replId">
        <pc:chgData name="Marco Antonio Díaz Calvo" userId="S::ma.diaz.2022@alumnos.urjc.es::6cdf9bd2-f1cf-41e1-b737-dfcc98c3ffdb" providerId="AD" clId="Web-{5FFCEA99-A20E-B7F1-E6F8-EE340FF76860}" dt="2024-11-07T17:37:23.764" v="258"/>
        <pc:sldMkLst>
          <pc:docMk/>
          <pc:sldMk cId="1774433873" sldId="363"/>
        </pc:sldMkLst>
      </pc:sldChg>
      <pc:sldChg chg="add replId">
        <pc:chgData name="Marco Antonio Díaz Calvo" userId="S::ma.diaz.2022@alumnos.urjc.es::6cdf9bd2-f1cf-41e1-b737-dfcc98c3ffdb" providerId="AD" clId="Web-{5FFCEA99-A20E-B7F1-E6F8-EE340FF76860}" dt="2024-11-07T17:05:38.846" v="171"/>
        <pc:sldMkLst>
          <pc:docMk/>
          <pc:sldMk cId="2274511963" sldId="364"/>
        </pc:sldMkLst>
      </pc:sldChg>
    </pc:docChg>
  </pc:docChgLst>
  <pc:docChgLst>
    <pc:chgData name="Diego Torres Sánchez" userId="S::d.torres.2022@alumnos.urjc.es::5ea4fcae-4632-4700-9e97-3766fadbf6d8" providerId="AD" clId="Web-{0A1C863A-11FC-3544-C4C2-213A2F673697}"/>
    <pc:docChg chg="modSld">
      <pc:chgData name="Diego Torres Sánchez" userId="S::d.torres.2022@alumnos.urjc.es::5ea4fcae-4632-4700-9e97-3766fadbf6d8" providerId="AD" clId="Web-{0A1C863A-11FC-3544-C4C2-213A2F673697}" dt="2024-11-11T09:52:08.984" v="350" actId="20577"/>
      <pc:docMkLst>
        <pc:docMk/>
      </pc:docMkLst>
      <pc:sldChg chg="modSp">
        <pc:chgData name="Diego Torres Sánchez" userId="S::d.torres.2022@alumnos.urjc.es::5ea4fcae-4632-4700-9e97-3766fadbf6d8" providerId="AD" clId="Web-{0A1C863A-11FC-3544-C4C2-213A2F673697}" dt="2024-11-11T09:52:08.984" v="350" actId="20577"/>
        <pc:sldMkLst>
          <pc:docMk/>
          <pc:sldMk cId="0" sldId="257"/>
        </pc:sldMkLst>
        <pc:spChg chg="mod">
          <ac:chgData name="Diego Torres Sánchez" userId="S::d.torres.2022@alumnos.urjc.es::5ea4fcae-4632-4700-9e97-3766fadbf6d8" providerId="AD" clId="Web-{0A1C863A-11FC-3544-C4C2-213A2F673697}" dt="2024-11-11T09:52:08.984" v="350" actId="20577"/>
          <ac:spMkLst>
            <pc:docMk/>
            <pc:sldMk cId="0" sldId="257"/>
            <ac:spMk id="869" creationId="{00000000-0000-0000-0000-000000000000}"/>
          </ac:spMkLst>
        </pc:spChg>
      </pc:sldChg>
      <pc:sldChg chg="addSp delSp modSp">
        <pc:chgData name="Diego Torres Sánchez" userId="S::d.torres.2022@alumnos.urjc.es::5ea4fcae-4632-4700-9e97-3766fadbf6d8" providerId="AD" clId="Web-{0A1C863A-11FC-3544-C4C2-213A2F673697}" dt="2024-11-11T09:09:02.021" v="250" actId="1076"/>
        <pc:sldMkLst>
          <pc:docMk/>
          <pc:sldMk cId="3958484540" sldId="293"/>
        </pc:sldMkLst>
        <pc:spChg chg="mod">
          <ac:chgData name="Diego Torres Sánchez" userId="S::d.torres.2022@alumnos.urjc.es::5ea4fcae-4632-4700-9e97-3766fadbf6d8" providerId="AD" clId="Web-{0A1C863A-11FC-3544-C4C2-213A2F673697}" dt="2024-11-11T09:00:29.777" v="55" actId="20577"/>
          <ac:spMkLst>
            <pc:docMk/>
            <pc:sldMk cId="3958484540" sldId="293"/>
            <ac:spMk id="3" creationId="{D666E668-1B17-C6DD-07D8-B71F13D32946}"/>
          </ac:spMkLst>
        </pc:spChg>
        <pc:picChg chg="add mod">
          <ac:chgData name="Diego Torres Sánchez" userId="S::d.torres.2022@alumnos.urjc.es::5ea4fcae-4632-4700-9e97-3766fadbf6d8" providerId="AD" clId="Web-{0A1C863A-11FC-3544-C4C2-213A2F673697}" dt="2024-11-11T09:09:02.021" v="250" actId="1076"/>
          <ac:picMkLst>
            <pc:docMk/>
            <pc:sldMk cId="3958484540" sldId="293"/>
            <ac:picMk id="2" creationId="{B992EB0D-A2D9-DD49-E8AF-C8B39BBCEE77}"/>
          </ac:picMkLst>
        </pc:picChg>
      </pc:sldChg>
      <pc:sldChg chg="addSp delSp modSp">
        <pc:chgData name="Diego Torres Sánchez" userId="S::d.torres.2022@alumnos.urjc.es::5ea4fcae-4632-4700-9e97-3766fadbf6d8" providerId="AD" clId="Web-{0A1C863A-11FC-3544-C4C2-213A2F673697}" dt="2024-11-11T09:10:35.554" v="256" actId="1076"/>
        <pc:sldMkLst>
          <pc:docMk/>
          <pc:sldMk cId="3349527421" sldId="294"/>
        </pc:sldMkLst>
        <pc:spChg chg="mod">
          <ac:chgData name="Diego Torres Sánchez" userId="S::d.torres.2022@alumnos.urjc.es::5ea4fcae-4632-4700-9e97-3766fadbf6d8" providerId="AD" clId="Web-{0A1C863A-11FC-3544-C4C2-213A2F673697}" dt="2024-11-11T09:04:55.423" v="237" actId="20577"/>
          <ac:spMkLst>
            <pc:docMk/>
            <pc:sldMk cId="3349527421" sldId="294"/>
            <ac:spMk id="869" creationId="{00000000-0000-0000-0000-000000000000}"/>
          </ac:spMkLst>
        </pc:spChg>
        <pc:picChg chg="add mod">
          <ac:chgData name="Diego Torres Sánchez" userId="S::d.torres.2022@alumnos.urjc.es::5ea4fcae-4632-4700-9e97-3766fadbf6d8" providerId="AD" clId="Web-{0A1C863A-11FC-3544-C4C2-213A2F673697}" dt="2024-11-11T09:10:35.554" v="256" actId="1076"/>
          <ac:picMkLst>
            <pc:docMk/>
            <pc:sldMk cId="3349527421" sldId="294"/>
            <ac:picMk id="2" creationId="{022FAEAD-BEB2-F82E-03A6-49EEEC41EC5A}"/>
          </ac:picMkLst>
        </pc:picChg>
        <pc:picChg chg="add mod">
          <ac:chgData name="Diego Torres Sánchez" userId="S::d.torres.2022@alumnos.urjc.es::5ea4fcae-4632-4700-9e97-3766fadbf6d8" providerId="AD" clId="Web-{0A1C863A-11FC-3544-C4C2-213A2F673697}" dt="2024-11-11T09:10:34.038" v="255" actId="1076"/>
          <ac:picMkLst>
            <pc:docMk/>
            <pc:sldMk cId="3349527421" sldId="294"/>
            <ac:picMk id="4" creationId="{8CF94799-4399-221C-9B11-512CFA96AF62}"/>
          </ac:picMkLst>
        </pc:picChg>
      </pc:sldChg>
      <pc:sldChg chg="modSp">
        <pc:chgData name="Diego Torres Sánchez" userId="S::d.torres.2022@alumnos.urjc.es::5ea4fcae-4632-4700-9e97-3766fadbf6d8" providerId="AD" clId="Web-{0A1C863A-11FC-3544-C4C2-213A2F673697}" dt="2024-11-11T09:09:35.240" v="253"/>
        <pc:sldMkLst>
          <pc:docMk/>
          <pc:sldMk cId="450180532" sldId="362"/>
        </pc:sldMkLst>
        <pc:picChg chg="ord">
          <ac:chgData name="Diego Torres Sánchez" userId="S::d.torres.2022@alumnos.urjc.es::5ea4fcae-4632-4700-9e97-3766fadbf6d8" providerId="AD" clId="Web-{0A1C863A-11FC-3544-C4C2-213A2F673697}" dt="2024-11-11T09:09:35.240" v="253"/>
          <ac:picMkLst>
            <pc:docMk/>
            <pc:sldMk cId="450180532" sldId="362"/>
            <ac:picMk id="21" creationId="{FF009600-AD21-4A03-7A96-DB1CBD9F868F}"/>
          </ac:picMkLst>
        </pc:picChg>
      </pc:sldChg>
    </pc:docChg>
  </pc:docChgLst>
  <pc:docChgLst>
    <pc:chgData name="Marco Antonio Díaz Calvo" userId="S::ma.diaz.2022@alumnos.urjc.es::6cdf9bd2-f1cf-41e1-b737-dfcc98c3ffdb" providerId="AD" clId="Web-{7FA4786B-5880-E50F-2EA9-4408C41A6547}"/>
    <pc:docChg chg="addSld delSld modSld sldOrd">
      <pc:chgData name="Marco Antonio Díaz Calvo" userId="S::ma.diaz.2022@alumnos.urjc.es::6cdf9bd2-f1cf-41e1-b737-dfcc98c3ffdb" providerId="AD" clId="Web-{7FA4786B-5880-E50F-2EA9-4408C41A6547}" dt="2024-11-08T15:46:45.316" v="250"/>
      <pc:docMkLst>
        <pc:docMk/>
      </pc:docMkLst>
      <pc:sldChg chg="del">
        <pc:chgData name="Marco Antonio Díaz Calvo" userId="S::ma.diaz.2022@alumnos.urjc.es::6cdf9bd2-f1cf-41e1-b737-dfcc98c3ffdb" providerId="AD" clId="Web-{7FA4786B-5880-E50F-2EA9-4408C41A6547}" dt="2024-11-08T15:12:16.723" v="92"/>
        <pc:sldMkLst>
          <pc:docMk/>
          <pc:sldMk cId="1053938616" sldId="372"/>
        </pc:sldMkLst>
      </pc:sldChg>
      <pc:sldChg chg="modSp">
        <pc:chgData name="Marco Antonio Díaz Calvo" userId="S::ma.diaz.2022@alumnos.urjc.es::6cdf9bd2-f1cf-41e1-b737-dfcc98c3ffdb" providerId="AD" clId="Web-{7FA4786B-5880-E50F-2EA9-4408C41A6547}" dt="2024-11-08T15:43:30.448" v="249" actId="20577"/>
        <pc:sldMkLst>
          <pc:docMk/>
          <pc:sldMk cId="3647461114" sldId="421"/>
        </pc:sldMkLst>
        <pc:spChg chg="mod">
          <ac:chgData name="Marco Antonio Díaz Calvo" userId="S::ma.diaz.2022@alumnos.urjc.es::6cdf9bd2-f1cf-41e1-b737-dfcc98c3ffdb" providerId="AD" clId="Web-{7FA4786B-5880-E50F-2EA9-4408C41A6547}" dt="2024-11-08T15:43:30.448" v="249" actId="20577"/>
          <ac:spMkLst>
            <pc:docMk/>
            <pc:sldMk cId="3647461114" sldId="421"/>
            <ac:spMk id="3" creationId="{9FB1902A-76C3-AE92-28FD-1F16D10AAE49}"/>
          </ac:spMkLst>
        </pc:spChg>
      </pc:sldChg>
      <pc:sldChg chg="addSp modSp add replId">
        <pc:chgData name="Marco Antonio Díaz Calvo" userId="S::ma.diaz.2022@alumnos.urjc.es::6cdf9bd2-f1cf-41e1-b737-dfcc98c3ffdb" providerId="AD" clId="Web-{7FA4786B-5880-E50F-2EA9-4408C41A6547}" dt="2024-11-08T14:47:59.326" v="7" actId="1076"/>
        <pc:sldMkLst>
          <pc:docMk/>
          <pc:sldMk cId="4065540693" sldId="446"/>
        </pc:sldMkLst>
        <pc:spChg chg="mod">
          <ac:chgData name="Marco Antonio Díaz Calvo" userId="S::ma.diaz.2022@alumnos.urjc.es::6cdf9bd2-f1cf-41e1-b737-dfcc98c3ffdb" providerId="AD" clId="Web-{7FA4786B-5880-E50F-2EA9-4408C41A6547}" dt="2024-11-08T14:47:20.996" v="1" actId="20577"/>
          <ac:spMkLst>
            <pc:docMk/>
            <pc:sldMk cId="4065540693" sldId="446"/>
            <ac:spMk id="3" creationId="{9FB1902A-76C3-AE92-28FD-1F16D10AAE49}"/>
          </ac:spMkLst>
        </pc:spChg>
        <pc:picChg chg="add mod">
          <ac:chgData name="Marco Antonio Díaz Calvo" userId="S::ma.diaz.2022@alumnos.urjc.es::6cdf9bd2-f1cf-41e1-b737-dfcc98c3ffdb" providerId="AD" clId="Web-{7FA4786B-5880-E50F-2EA9-4408C41A6547}" dt="2024-11-08T14:47:59.326" v="7" actId="1076"/>
          <ac:picMkLst>
            <pc:docMk/>
            <pc:sldMk cId="4065540693" sldId="446"/>
            <ac:picMk id="2" creationId="{046A7F7E-5553-3541-C26A-D59C84D55AD7}"/>
          </ac:picMkLst>
        </pc:picChg>
      </pc:sldChg>
      <pc:sldChg chg="addSp delSp modSp add replId">
        <pc:chgData name="Marco Antonio Díaz Calvo" userId="S::ma.diaz.2022@alumnos.urjc.es::6cdf9bd2-f1cf-41e1-b737-dfcc98c3ffdb" providerId="AD" clId="Web-{7FA4786B-5880-E50F-2EA9-4408C41A6547}" dt="2024-11-08T14:50:53.817" v="11" actId="1076"/>
        <pc:sldMkLst>
          <pc:docMk/>
          <pc:sldMk cId="1366483354" sldId="447"/>
        </pc:sldMkLst>
        <pc:picChg chg="add mod">
          <ac:chgData name="Marco Antonio Díaz Calvo" userId="S::ma.diaz.2022@alumnos.urjc.es::6cdf9bd2-f1cf-41e1-b737-dfcc98c3ffdb" providerId="AD" clId="Web-{7FA4786B-5880-E50F-2EA9-4408C41A6547}" dt="2024-11-08T14:50:53.817" v="11" actId="1076"/>
          <ac:picMkLst>
            <pc:docMk/>
            <pc:sldMk cId="1366483354" sldId="447"/>
            <ac:picMk id="4" creationId="{D4FB9CAB-C7BF-04C2-A01A-EF0C77C77BF2}"/>
          </ac:picMkLst>
        </pc:picChg>
      </pc:sldChg>
      <pc:sldChg chg="addSp delSp modSp add replId">
        <pc:chgData name="Marco Antonio Díaz Calvo" userId="S::ma.diaz.2022@alumnos.urjc.es::6cdf9bd2-f1cf-41e1-b737-dfcc98c3ffdb" providerId="AD" clId="Web-{7FA4786B-5880-E50F-2EA9-4408C41A6547}" dt="2024-11-08T14:54:27.403" v="16" actId="1076"/>
        <pc:sldMkLst>
          <pc:docMk/>
          <pc:sldMk cId="2297175910" sldId="448"/>
        </pc:sldMkLst>
        <pc:picChg chg="add mod">
          <ac:chgData name="Marco Antonio Díaz Calvo" userId="S::ma.diaz.2022@alumnos.urjc.es::6cdf9bd2-f1cf-41e1-b737-dfcc98c3ffdb" providerId="AD" clId="Web-{7FA4786B-5880-E50F-2EA9-4408C41A6547}" dt="2024-11-08T14:54:27.403" v="16" actId="1076"/>
          <ac:picMkLst>
            <pc:docMk/>
            <pc:sldMk cId="2297175910" sldId="448"/>
            <ac:picMk id="2" creationId="{C917053B-58E1-8BEB-38BF-4A0C517A12F8}"/>
          </ac:picMkLst>
        </pc:picChg>
      </pc:sldChg>
      <pc:sldChg chg="addSp delSp modSp add replId">
        <pc:chgData name="Marco Antonio Díaz Calvo" userId="S::ma.diaz.2022@alumnos.urjc.es::6cdf9bd2-f1cf-41e1-b737-dfcc98c3ffdb" providerId="AD" clId="Web-{7FA4786B-5880-E50F-2EA9-4408C41A6547}" dt="2024-11-08T14:59:45.930" v="22" actId="1076"/>
        <pc:sldMkLst>
          <pc:docMk/>
          <pc:sldMk cId="2143104682" sldId="449"/>
        </pc:sldMkLst>
        <pc:picChg chg="add mod">
          <ac:chgData name="Marco Antonio Díaz Calvo" userId="S::ma.diaz.2022@alumnos.urjc.es::6cdf9bd2-f1cf-41e1-b737-dfcc98c3ffdb" providerId="AD" clId="Web-{7FA4786B-5880-E50F-2EA9-4408C41A6547}" dt="2024-11-08T14:59:45.930" v="22" actId="1076"/>
          <ac:picMkLst>
            <pc:docMk/>
            <pc:sldMk cId="2143104682" sldId="449"/>
            <ac:picMk id="4" creationId="{67919C9E-2B4C-3E0C-3E6C-21EF85D96306}"/>
          </ac:picMkLst>
        </pc:picChg>
      </pc:sldChg>
      <pc:sldChg chg="addSp modSp add replId">
        <pc:chgData name="Marco Antonio Díaz Calvo" userId="S::ma.diaz.2022@alumnos.urjc.es::6cdf9bd2-f1cf-41e1-b737-dfcc98c3ffdb" providerId="AD" clId="Web-{7FA4786B-5880-E50F-2EA9-4408C41A6547}" dt="2024-11-08T15:00:39.073" v="26" actId="1076"/>
        <pc:sldMkLst>
          <pc:docMk/>
          <pc:sldMk cId="610492030" sldId="450"/>
        </pc:sldMkLst>
        <pc:picChg chg="add mod">
          <ac:chgData name="Marco Antonio Díaz Calvo" userId="S::ma.diaz.2022@alumnos.urjc.es::6cdf9bd2-f1cf-41e1-b737-dfcc98c3ffdb" providerId="AD" clId="Web-{7FA4786B-5880-E50F-2EA9-4408C41A6547}" dt="2024-11-08T15:00:39.073" v="26" actId="1076"/>
          <ac:picMkLst>
            <pc:docMk/>
            <pc:sldMk cId="610492030" sldId="450"/>
            <ac:picMk id="2" creationId="{6390B9EA-2A68-5525-F5E5-66377F7E9E94}"/>
          </ac:picMkLst>
        </pc:picChg>
      </pc:sldChg>
      <pc:sldChg chg="addSp delSp modSp add replId">
        <pc:chgData name="Marco Antonio Díaz Calvo" userId="S::ma.diaz.2022@alumnos.urjc.es::6cdf9bd2-f1cf-41e1-b737-dfcc98c3ffdb" providerId="AD" clId="Web-{7FA4786B-5880-E50F-2EA9-4408C41A6547}" dt="2024-11-08T15:06:40.695" v="83" actId="20577"/>
        <pc:sldMkLst>
          <pc:docMk/>
          <pc:sldMk cId="2737639207" sldId="451"/>
        </pc:sldMkLst>
        <pc:spChg chg="add mod">
          <ac:chgData name="Marco Antonio Díaz Calvo" userId="S::ma.diaz.2022@alumnos.urjc.es::6cdf9bd2-f1cf-41e1-b737-dfcc98c3ffdb" providerId="AD" clId="Web-{7FA4786B-5880-E50F-2EA9-4408C41A6547}" dt="2024-11-08T15:06:05.725" v="65"/>
          <ac:spMkLst>
            <pc:docMk/>
            <pc:sldMk cId="2737639207" sldId="451"/>
            <ac:spMk id="11" creationId="{77D8C3CD-0543-DA50-D96E-9C82DEA785CD}"/>
          </ac:spMkLst>
        </pc:spChg>
        <pc:spChg chg="add mod">
          <ac:chgData name="Marco Antonio Díaz Calvo" userId="S::ma.diaz.2022@alumnos.urjc.es::6cdf9bd2-f1cf-41e1-b737-dfcc98c3ffdb" providerId="AD" clId="Web-{7FA4786B-5880-E50F-2EA9-4408C41A6547}" dt="2024-11-08T15:06:40.695" v="83" actId="20577"/>
          <ac:spMkLst>
            <pc:docMk/>
            <pc:sldMk cId="2737639207" sldId="451"/>
            <ac:spMk id="12" creationId="{DC7899D9-C994-3B03-6B2D-B0261B098B01}"/>
          </ac:spMkLst>
        </pc:spChg>
        <pc:picChg chg="add mod">
          <ac:chgData name="Marco Antonio Díaz Calvo" userId="S::ma.diaz.2022@alumnos.urjc.es::6cdf9bd2-f1cf-41e1-b737-dfcc98c3ffdb" providerId="AD" clId="Web-{7FA4786B-5880-E50F-2EA9-4408C41A6547}" dt="2024-11-08T15:04:54.879" v="47" actId="1076"/>
          <ac:picMkLst>
            <pc:docMk/>
            <pc:sldMk cId="2737639207" sldId="451"/>
            <ac:picMk id="6" creationId="{A4438DD0-E664-6A61-0F29-ED1822069CB0}"/>
          </ac:picMkLst>
        </pc:picChg>
        <pc:picChg chg="add mod">
          <ac:chgData name="Marco Antonio Díaz Calvo" userId="S::ma.diaz.2022@alumnos.urjc.es::6cdf9bd2-f1cf-41e1-b737-dfcc98c3ffdb" providerId="AD" clId="Web-{7FA4786B-5880-E50F-2EA9-4408C41A6547}" dt="2024-11-08T15:04:59.863" v="49" actId="14100"/>
          <ac:picMkLst>
            <pc:docMk/>
            <pc:sldMk cId="2737639207" sldId="451"/>
            <ac:picMk id="7" creationId="{0E56E90A-703D-2B55-DA80-724B897AED15}"/>
          </ac:picMkLst>
        </pc:picChg>
        <pc:picChg chg="add mod">
          <ac:chgData name="Marco Antonio Díaz Calvo" userId="S::ma.diaz.2022@alumnos.urjc.es::6cdf9bd2-f1cf-41e1-b737-dfcc98c3ffdb" providerId="AD" clId="Web-{7FA4786B-5880-E50F-2EA9-4408C41A6547}" dt="2024-11-08T15:05:41.177" v="60" actId="14100"/>
          <ac:picMkLst>
            <pc:docMk/>
            <pc:sldMk cId="2737639207" sldId="451"/>
            <ac:picMk id="8" creationId="{EAD0E409-A13E-8465-A65E-8D1D43BE01CE}"/>
          </ac:picMkLst>
        </pc:picChg>
        <pc:picChg chg="add mod">
          <ac:chgData name="Marco Antonio Díaz Calvo" userId="S::ma.diaz.2022@alumnos.urjc.es::6cdf9bd2-f1cf-41e1-b737-dfcc98c3ffdb" providerId="AD" clId="Web-{7FA4786B-5880-E50F-2EA9-4408C41A6547}" dt="2024-11-08T15:05:46.006" v="62" actId="1076"/>
          <ac:picMkLst>
            <pc:docMk/>
            <pc:sldMk cId="2737639207" sldId="451"/>
            <ac:picMk id="9" creationId="{E892FFAE-A917-3F46-2D51-7E23690F41F9}"/>
          </ac:picMkLst>
        </pc:picChg>
      </pc:sldChg>
      <pc:sldChg chg="modSp add ord replId">
        <pc:chgData name="Marco Antonio Díaz Calvo" userId="S::ma.diaz.2022@alumnos.urjc.es::6cdf9bd2-f1cf-41e1-b737-dfcc98c3ffdb" providerId="AD" clId="Web-{7FA4786B-5880-E50F-2EA9-4408C41A6547}" dt="2024-11-08T15:10:59.830" v="88" actId="20577"/>
        <pc:sldMkLst>
          <pc:docMk/>
          <pc:sldMk cId="3838746618" sldId="452"/>
        </pc:sldMkLst>
        <pc:spChg chg="mod">
          <ac:chgData name="Marco Antonio Díaz Calvo" userId="S::ma.diaz.2022@alumnos.urjc.es::6cdf9bd2-f1cf-41e1-b737-dfcc98c3ffdb" providerId="AD" clId="Web-{7FA4786B-5880-E50F-2EA9-4408C41A6547}" dt="2024-11-08T15:10:59.830" v="88" actId="20577"/>
          <ac:spMkLst>
            <pc:docMk/>
            <pc:sldMk cId="3838746618" sldId="452"/>
            <ac:spMk id="869" creationId="{00000000-0000-0000-0000-000000000000}"/>
          </ac:spMkLst>
        </pc:spChg>
      </pc:sldChg>
      <pc:sldChg chg="modSp add replId">
        <pc:chgData name="Marco Antonio Díaz Calvo" userId="S::ma.diaz.2022@alumnos.urjc.es::6cdf9bd2-f1cf-41e1-b737-dfcc98c3ffdb" providerId="AD" clId="Web-{7FA4786B-5880-E50F-2EA9-4408C41A6547}" dt="2024-11-08T15:11:14.315" v="91" actId="20577"/>
        <pc:sldMkLst>
          <pc:docMk/>
          <pc:sldMk cId="3136423412" sldId="453"/>
        </pc:sldMkLst>
        <pc:spChg chg="mod">
          <ac:chgData name="Marco Antonio Díaz Calvo" userId="S::ma.diaz.2022@alumnos.urjc.es::6cdf9bd2-f1cf-41e1-b737-dfcc98c3ffdb" providerId="AD" clId="Web-{7FA4786B-5880-E50F-2EA9-4408C41A6547}" dt="2024-11-08T15:11:14.315" v="91" actId="20577"/>
          <ac:spMkLst>
            <pc:docMk/>
            <pc:sldMk cId="3136423412" sldId="453"/>
            <ac:spMk id="869" creationId="{00000000-0000-0000-0000-000000000000}"/>
          </ac:spMkLst>
        </pc:spChg>
      </pc:sldChg>
      <pc:sldChg chg="addSp delSp modSp add replId">
        <pc:chgData name="Marco Antonio Díaz Calvo" userId="S::ma.diaz.2022@alumnos.urjc.es::6cdf9bd2-f1cf-41e1-b737-dfcc98c3ffdb" providerId="AD" clId="Web-{7FA4786B-5880-E50F-2EA9-4408C41A6547}" dt="2024-11-08T15:41:15.694" v="241" actId="1076"/>
        <pc:sldMkLst>
          <pc:docMk/>
          <pc:sldMk cId="1288484672" sldId="454"/>
        </pc:sldMkLst>
      </pc:sldChg>
      <pc:sldChg chg="addSp modSp add replId">
        <pc:chgData name="Marco Antonio Díaz Calvo" userId="S::ma.diaz.2022@alumnos.urjc.es::6cdf9bd2-f1cf-41e1-b737-dfcc98c3ffdb" providerId="AD" clId="Web-{7FA4786B-5880-E50F-2EA9-4408C41A6547}" dt="2024-11-08T15:21:06.243" v="102" actId="1076"/>
        <pc:sldMkLst>
          <pc:docMk/>
          <pc:sldMk cId="2186548546" sldId="458"/>
        </pc:sldMkLst>
        <pc:picChg chg="add mod">
          <ac:chgData name="Marco Antonio Díaz Calvo" userId="S::ma.diaz.2022@alumnos.urjc.es::6cdf9bd2-f1cf-41e1-b737-dfcc98c3ffdb" providerId="AD" clId="Web-{7FA4786B-5880-E50F-2EA9-4408C41A6547}" dt="2024-11-08T15:21:06.243" v="102" actId="1076"/>
          <ac:picMkLst>
            <pc:docMk/>
            <pc:sldMk cId="2186548546" sldId="458"/>
            <ac:picMk id="4" creationId="{458E6DC7-652F-F110-8088-D938A6DEC5AF}"/>
          </ac:picMkLst>
        </pc:picChg>
      </pc:sldChg>
      <pc:sldChg chg="modSp add ord replId">
        <pc:chgData name="Marco Antonio Díaz Calvo" userId="S::ma.diaz.2022@alumnos.urjc.es::6cdf9bd2-f1cf-41e1-b737-dfcc98c3ffdb" providerId="AD" clId="Web-{7FA4786B-5880-E50F-2EA9-4408C41A6547}" dt="2024-11-08T15:28:49.119" v="141" actId="20577"/>
        <pc:sldMkLst>
          <pc:docMk/>
          <pc:sldMk cId="4001505219" sldId="460"/>
        </pc:sldMkLst>
        <pc:spChg chg="mod">
          <ac:chgData name="Marco Antonio Díaz Calvo" userId="S::ma.diaz.2022@alumnos.urjc.es::6cdf9bd2-f1cf-41e1-b737-dfcc98c3ffdb" providerId="AD" clId="Web-{7FA4786B-5880-E50F-2EA9-4408C41A6547}" dt="2024-11-08T15:28:49.119" v="141" actId="20577"/>
          <ac:spMkLst>
            <pc:docMk/>
            <pc:sldMk cId="4001505219" sldId="460"/>
            <ac:spMk id="3" creationId="{D511C06E-B2A7-F17C-4DD5-E41157764863}"/>
          </ac:spMkLst>
        </pc:spChg>
      </pc:sldChg>
      <pc:sldChg chg="add replId">
        <pc:chgData name="Marco Antonio Díaz Calvo" userId="S::ma.diaz.2022@alumnos.urjc.es::6cdf9bd2-f1cf-41e1-b737-dfcc98c3ffdb" providerId="AD" clId="Web-{7FA4786B-5880-E50F-2EA9-4408C41A6547}" dt="2024-11-08T15:28:23.321" v="114"/>
        <pc:sldMkLst>
          <pc:docMk/>
          <pc:sldMk cId="606990088" sldId="462"/>
        </pc:sldMkLst>
      </pc:sldChg>
      <pc:sldChg chg="add ord replId">
        <pc:chgData name="Marco Antonio Díaz Calvo" userId="S::ma.diaz.2022@alumnos.urjc.es::6cdf9bd2-f1cf-41e1-b737-dfcc98c3ffdb" providerId="AD" clId="Web-{7FA4786B-5880-E50F-2EA9-4408C41A6547}" dt="2024-11-08T15:29:08.760" v="143"/>
        <pc:sldMkLst>
          <pc:docMk/>
          <pc:sldMk cId="4165381292" sldId="463"/>
        </pc:sldMkLst>
      </pc:sldChg>
      <pc:sldChg chg="addSp modSp add replId">
        <pc:chgData name="Marco Antonio Díaz Calvo" userId="S::ma.diaz.2022@alumnos.urjc.es::6cdf9bd2-f1cf-41e1-b737-dfcc98c3ffdb" providerId="AD" clId="Web-{7FA4786B-5880-E50F-2EA9-4408C41A6547}" dt="2024-11-08T15:34:21.459" v="232" actId="1076"/>
        <pc:sldMkLst>
          <pc:docMk/>
          <pc:sldMk cId="114482416" sldId="464"/>
        </pc:sldMkLst>
        <pc:spChg chg="mod">
          <ac:chgData name="Marco Antonio Díaz Calvo" userId="S::ma.diaz.2022@alumnos.urjc.es::6cdf9bd2-f1cf-41e1-b737-dfcc98c3ffdb" providerId="AD" clId="Web-{7FA4786B-5880-E50F-2EA9-4408C41A6547}" dt="2024-11-08T15:34:21.459" v="232" actId="1076"/>
          <ac:spMkLst>
            <pc:docMk/>
            <pc:sldMk cId="114482416" sldId="464"/>
            <ac:spMk id="3" creationId="{D511C06E-B2A7-F17C-4DD5-E41157764863}"/>
          </ac:spMkLst>
        </pc:spChg>
        <pc:picChg chg="add mod">
          <ac:chgData name="Marco Antonio Díaz Calvo" userId="S::ma.diaz.2022@alumnos.urjc.es::6cdf9bd2-f1cf-41e1-b737-dfcc98c3ffdb" providerId="AD" clId="Web-{7FA4786B-5880-E50F-2EA9-4408C41A6547}" dt="2024-11-08T15:34:12.100" v="231" actId="1076"/>
          <ac:picMkLst>
            <pc:docMk/>
            <pc:sldMk cId="114482416" sldId="464"/>
            <ac:picMk id="2" creationId="{6EE60AE7-966C-C7E4-5BE8-F476CA048513}"/>
          </ac:picMkLst>
        </pc:picChg>
      </pc:sldChg>
      <pc:sldChg chg="addSp modSp add replId">
        <pc:chgData name="Marco Antonio Díaz Calvo" userId="S::ma.diaz.2022@alumnos.urjc.es::6cdf9bd2-f1cf-41e1-b737-dfcc98c3ffdb" providerId="AD" clId="Web-{7FA4786B-5880-E50F-2EA9-4408C41A6547}" dt="2024-11-08T15:42:25.571" v="247" actId="1076"/>
        <pc:sldMkLst>
          <pc:docMk/>
          <pc:sldMk cId="4045526160" sldId="466"/>
        </pc:sldMkLst>
        <pc:picChg chg="add mod">
          <ac:chgData name="Marco Antonio Díaz Calvo" userId="S::ma.diaz.2022@alumnos.urjc.es::6cdf9bd2-f1cf-41e1-b737-dfcc98c3ffdb" providerId="AD" clId="Web-{7FA4786B-5880-E50F-2EA9-4408C41A6547}" dt="2024-11-08T15:42:25.571" v="247" actId="1076"/>
          <ac:picMkLst>
            <pc:docMk/>
            <pc:sldMk cId="4045526160" sldId="466"/>
            <ac:picMk id="4" creationId="{22E344FA-737D-EC39-645D-E68DE42E1F60}"/>
          </ac:picMkLst>
        </pc:picChg>
      </pc:sldChg>
      <pc:sldChg chg="add replId">
        <pc:chgData name="Marco Antonio Díaz Calvo" userId="S::ma.diaz.2022@alumnos.urjc.es::6cdf9bd2-f1cf-41e1-b737-dfcc98c3ffdb" providerId="AD" clId="Web-{7FA4786B-5880-E50F-2EA9-4408C41A6547}" dt="2024-11-08T15:46:45.316" v="250"/>
        <pc:sldMkLst>
          <pc:docMk/>
          <pc:sldMk cId="721911587" sldId="467"/>
        </pc:sldMkLst>
      </pc:sldChg>
    </pc:docChg>
  </pc:docChgLst>
  <pc:docChgLst>
    <pc:chgData name="Diego Torres Sánchez" userId="S::d.torres.2022@alumnos.urjc.es::5ea4fcae-4632-4700-9e97-3766fadbf6d8" providerId="AD" clId="Web-{40C25F87-B38D-BCB7-8F5C-23FF8D00A9E9}"/>
    <pc:docChg chg="addSld delSld modSld sldOrd">
      <pc:chgData name="Diego Torres Sánchez" userId="S::d.torres.2022@alumnos.urjc.es::5ea4fcae-4632-4700-9e97-3766fadbf6d8" providerId="AD" clId="Web-{40C25F87-B38D-BCB7-8F5C-23FF8D00A9E9}" dt="2024-11-11T18:08:23.941" v="64"/>
      <pc:docMkLst>
        <pc:docMk/>
      </pc:docMkLst>
      <pc:sldChg chg="modSp">
        <pc:chgData name="Diego Torres Sánchez" userId="S::d.torres.2022@alumnos.urjc.es::5ea4fcae-4632-4700-9e97-3766fadbf6d8" providerId="AD" clId="Web-{40C25F87-B38D-BCB7-8F5C-23FF8D00A9E9}" dt="2024-11-11T18:06:46.329" v="57" actId="20577"/>
        <pc:sldMkLst>
          <pc:docMk/>
          <pc:sldMk cId="0" sldId="257"/>
        </pc:sldMkLst>
        <pc:spChg chg="mod">
          <ac:chgData name="Diego Torres Sánchez" userId="S::d.torres.2022@alumnos.urjc.es::5ea4fcae-4632-4700-9e97-3766fadbf6d8" providerId="AD" clId="Web-{40C25F87-B38D-BCB7-8F5C-23FF8D00A9E9}" dt="2024-11-11T18:06:46.329" v="57" actId="20577"/>
          <ac:spMkLst>
            <pc:docMk/>
            <pc:sldMk cId="0" sldId="257"/>
            <ac:spMk id="869" creationId="{00000000-0000-0000-0000-000000000000}"/>
          </ac:spMkLst>
        </pc:spChg>
      </pc:sldChg>
      <pc:sldChg chg="add del ord">
        <pc:chgData name="Diego Torres Sánchez" userId="S::d.torres.2022@alumnos.urjc.es::5ea4fcae-4632-4700-9e97-3766fadbf6d8" providerId="AD" clId="Web-{40C25F87-B38D-BCB7-8F5C-23FF8D00A9E9}" dt="2024-11-11T18:08:23.941" v="64"/>
        <pc:sldMkLst>
          <pc:docMk/>
          <pc:sldMk cId="1652016809" sldId="297"/>
        </pc:sldMkLst>
      </pc:sldChg>
    </pc:docChg>
  </pc:docChgLst>
  <pc:docChgLst>
    <pc:chgData name="Marco Antonio Díaz Calvo" userId="S::ma.diaz.2022@alumnos.urjc.es::6cdf9bd2-f1cf-41e1-b737-dfcc98c3ffdb" providerId="AD" clId="Web-{92C68B2A-03DB-BA60-75D2-158D6A0E332F}"/>
    <pc:docChg chg="addSld modSld sldOrd">
      <pc:chgData name="Marco Antonio Díaz Calvo" userId="S::ma.diaz.2022@alumnos.urjc.es::6cdf9bd2-f1cf-41e1-b737-dfcc98c3ffdb" providerId="AD" clId="Web-{92C68B2A-03DB-BA60-75D2-158D6A0E332F}" dt="2024-11-08T12:32:58.013" v="220" actId="20577"/>
      <pc:docMkLst>
        <pc:docMk/>
      </pc:docMkLst>
      <pc:sldChg chg="modSp">
        <pc:chgData name="Marco Antonio Díaz Calvo" userId="S::ma.diaz.2022@alumnos.urjc.es::6cdf9bd2-f1cf-41e1-b737-dfcc98c3ffdb" providerId="AD" clId="Web-{92C68B2A-03DB-BA60-75D2-158D6A0E332F}" dt="2024-11-08T12:32:21.715" v="215" actId="20577"/>
        <pc:sldMkLst>
          <pc:docMk/>
          <pc:sldMk cId="3596776434" sldId="411"/>
        </pc:sldMkLst>
        <pc:spChg chg="mod">
          <ac:chgData name="Marco Antonio Díaz Calvo" userId="S::ma.diaz.2022@alumnos.urjc.es::6cdf9bd2-f1cf-41e1-b737-dfcc98c3ffdb" providerId="AD" clId="Web-{92C68B2A-03DB-BA60-75D2-158D6A0E332F}" dt="2024-11-08T12:32:21.715" v="215" actId="20577"/>
          <ac:spMkLst>
            <pc:docMk/>
            <pc:sldMk cId="3596776434" sldId="411"/>
            <ac:spMk id="3" creationId="{D511C06E-B2A7-F17C-4DD5-E41157764863}"/>
          </ac:spMkLst>
        </pc:spChg>
      </pc:sldChg>
      <pc:sldChg chg="modSp add ord replId">
        <pc:chgData name="Marco Antonio Díaz Calvo" userId="S::ma.diaz.2022@alumnos.urjc.es::6cdf9bd2-f1cf-41e1-b737-dfcc98c3ffdb" providerId="AD" clId="Web-{92C68B2A-03DB-BA60-75D2-158D6A0E332F}" dt="2024-11-08T12:32:58.013" v="220" actId="20577"/>
        <pc:sldMkLst>
          <pc:docMk/>
          <pc:sldMk cId="3302133815" sldId="417"/>
        </pc:sldMkLst>
        <pc:spChg chg="mod">
          <ac:chgData name="Marco Antonio Díaz Calvo" userId="S::ma.diaz.2022@alumnos.urjc.es::6cdf9bd2-f1cf-41e1-b737-dfcc98c3ffdb" providerId="AD" clId="Web-{92C68B2A-03DB-BA60-75D2-158D6A0E332F}" dt="2024-11-08T12:32:58.013" v="220" actId="20577"/>
          <ac:spMkLst>
            <pc:docMk/>
            <pc:sldMk cId="3302133815" sldId="417"/>
            <ac:spMk id="3" creationId="{9FB1902A-76C3-AE92-28FD-1F16D10AAE49}"/>
          </ac:spMkLst>
        </pc:spChg>
      </pc:sldChg>
      <pc:sldChg chg="modSp add replId">
        <pc:chgData name="Marco Antonio Díaz Calvo" userId="S::ma.diaz.2022@alumnos.urjc.es::6cdf9bd2-f1cf-41e1-b737-dfcc98c3ffdb" providerId="AD" clId="Web-{92C68B2A-03DB-BA60-75D2-158D6A0E332F}" dt="2024-11-08T12:30:32.196" v="171" actId="20577"/>
        <pc:sldMkLst>
          <pc:docMk/>
          <pc:sldMk cId="1034718268" sldId="418"/>
        </pc:sldMkLst>
        <pc:spChg chg="mod">
          <ac:chgData name="Marco Antonio Díaz Calvo" userId="S::ma.diaz.2022@alumnos.urjc.es::6cdf9bd2-f1cf-41e1-b737-dfcc98c3ffdb" providerId="AD" clId="Web-{92C68B2A-03DB-BA60-75D2-158D6A0E332F}" dt="2024-11-08T12:30:32.196" v="171" actId="20577"/>
          <ac:spMkLst>
            <pc:docMk/>
            <pc:sldMk cId="1034718268" sldId="418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92C68B2A-03DB-BA60-75D2-158D6A0E332F}" dt="2024-11-08T12:30:25.508" v="169" actId="20577"/>
          <ac:spMkLst>
            <pc:docMk/>
            <pc:sldMk cId="1034718268" sldId="418"/>
            <ac:spMk id="871" creationId="{00000000-0000-0000-0000-000000000000}"/>
          </ac:spMkLst>
        </pc:spChg>
      </pc:sldChg>
    </pc:docChg>
  </pc:docChgLst>
  <pc:docChgLst>
    <pc:chgData name="Marco Antonio Díaz Calvo" userId="S::ma.diaz.2022@alumnos.urjc.es::6cdf9bd2-f1cf-41e1-b737-dfcc98c3ffdb" providerId="AD" clId="Web-{4BADDD57-DC71-0F64-7DD9-69E77A1C7BCE}"/>
    <pc:docChg chg="addSld modSld sldOrd">
      <pc:chgData name="Marco Antonio Díaz Calvo" userId="S::ma.diaz.2022@alumnos.urjc.es::6cdf9bd2-f1cf-41e1-b737-dfcc98c3ffdb" providerId="AD" clId="Web-{4BADDD57-DC71-0F64-7DD9-69E77A1C7BCE}" dt="2024-11-13T15:25:02.050" v="8" actId="20577"/>
      <pc:docMkLst>
        <pc:docMk/>
      </pc:docMkLst>
      <pc:sldChg chg="modSp add ord replId">
        <pc:chgData name="Marco Antonio Díaz Calvo" userId="S::ma.diaz.2022@alumnos.urjc.es::6cdf9bd2-f1cf-41e1-b737-dfcc98c3ffdb" providerId="AD" clId="Web-{4BADDD57-DC71-0F64-7DD9-69E77A1C7BCE}" dt="2024-11-13T15:25:02.050" v="8" actId="20577"/>
        <pc:sldMkLst>
          <pc:docMk/>
          <pc:sldMk cId="4060163175" sldId="473"/>
        </pc:sldMkLst>
        <pc:spChg chg="mod">
          <ac:chgData name="Marco Antonio Díaz Calvo" userId="S::ma.diaz.2022@alumnos.urjc.es::6cdf9bd2-f1cf-41e1-b737-dfcc98c3ffdb" providerId="AD" clId="Web-{4BADDD57-DC71-0F64-7DD9-69E77A1C7BCE}" dt="2024-11-13T15:25:02.050" v="8" actId="20577"/>
          <ac:spMkLst>
            <pc:docMk/>
            <pc:sldMk cId="4060163175" sldId="473"/>
            <ac:spMk id="869" creationId="{00000000-0000-0000-0000-000000000000}"/>
          </ac:spMkLst>
        </pc:spChg>
      </pc:sldChg>
    </pc:docChg>
  </pc:docChgLst>
  <pc:docChgLst>
    <pc:chgData name="Marco Antonio Díaz Calvo" userId="S::ma.diaz.2022@alumnos.urjc.es::6cdf9bd2-f1cf-41e1-b737-dfcc98c3ffdb" providerId="AD" clId="Web-{7D3064E0-4266-77E2-15E3-0E877A89DB84}"/>
    <pc:docChg chg="addSld modSld sldOrd">
      <pc:chgData name="Marco Antonio Díaz Calvo" userId="S::ma.diaz.2022@alumnos.urjc.es::6cdf9bd2-f1cf-41e1-b737-dfcc98c3ffdb" providerId="AD" clId="Web-{7D3064E0-4266-77E2-15E3-0E877A89DB84}" dt="2024-10-16T13:20:30.049" v="110" actId="20577"/>
      <pc:docMkLst>
        <pc:docMk/>
      </pc:docMkLst>
      <pc:sldChg chg="modSp">
        <pc:chgData name="Marco Antonio Díaz Calvo" userId="S::ma.diaz.2022@alumnos.urjc.es::6cdf9bd2-f1cf-41e1-b737-dfcc98c3ffdb" providerId="AD" clId="Web-{7D3064E0-4266-77E2-15E3-0E877A89DB84}" dt="2024-10-16T13:18:08.843" v="47" actId="20577"/>
        <pc:sldMkLst>
          <pc:docMk/>
          <pc:sldMk cId="1005677589" sldId="288"/>
        </pc:sldMkLst>
        <pc:spChg chg="mod">
          <ac:chgData name="Marco Antonio Díaz Calvo" userId="S::ma.diaz.2022@alumnos.urjc.es::6cdf9bd2-f1cf-41e1-b737-dfcc98c3ffdb" providerId="AD" clId="Web-{7D3064E0-4266-77E2-15E3-0E877A89DB84}" dt="2024-10-16T13:18:08.843" v="47" actId="20577"/>
          <ac:spMkLst>
            <pc:docMk/>
            <pc:sldMk cId="1005677589" sldId="288"/>
            <ac:spMk id="869" creationId="{00000000-0000-0000-0000-000000000000}"/>
          </ac:spMkLst>
        </pc:spChg>
      </pc:sldChg>
      <pc:sldChg chg="add replId">
        <pc:chgData name="Marco Antonio Díaz Calvo" userId="S::ma.diaz.2022@alumnos.urjc.es::6cdf9bd2-f1cf-41e1-b737-dfcc98c3ffdb" providerId="AD" clId="Web-{7D3064E0-4266-77E2-15E3-0E877A89DB84}" dt="2024-10-16T13:18:13.953" v="48"/>
        <pc:sldMkLst>
          <pc:docMk/>
          <pc:sldMk cId="3863537902" sldId="289"/>
        </pc:sldMkLst>
      </pc:sldChg>
      <pc:sldChg chg="add replId">
        <pc:chgData name="Marco Antonio Díaz Calvo" userId="S::ma.diaz.2022@alumnos.urjc.es::6cdf9bd2-f1cf-41e1-b737-dfcc98c3ffdb" providerId="AD" clId="Web-{7D3064E0-4266-77E2-15E3-0E877A89DB84}" dt="2024-10-16T13:18:16.719" v="49"/>
        <pc:sldMkLst>
          <pc:docMk/>
          <pc:sldMk cId="1849719307" sldId="290"/>
        </pc:sldMkLst>
      </pc:sldChg>
      <pc:sldChg chg="modSp add replId">
        <pc:chgData name="Marco Antonio Díaz Calvo" userId="S::ma.diaz.2022@alumnos.urjc.es::6cdf9bd2-f1cf-41e1-b737-dfcc98c3ffdb" providerId="AD" clId="Web-{7D3064E0-4266-77E2-15E3-0E877A89DB84}" dt="2024-10-16T13:20:09.392" v="101" actId="20577"/>
        <pc:sldMkLst>
          <pc:docMk/>
          <pc:sldMk cId="3639164281" sldId="291"/>
        </pc:sldMkLst>
        <pc:spChg chg="mod">
          <ac:chgData name="Marco Antonio Díaz Calvo" userId="S::ma.diaz.2022@alumnos.urjc.es::6cdf9bd2-f1cf-41e1-b737-dfcc98c3ffdb" providerId="AD" clId="Web-{7D3064E0-4266-77E2-15E3-0E877A89DB84}" dt="2024-10-16T13:20:09.392" v="101" actId="20577"/>
          <ac:spMkLst>
            <pc:docMk/>
            <pc:sldMk cId="3639164281" sldId="291"/>
            <ac:spMk id="871" creationId="{00000000-0000-0000-0000-000000000000}"/>
          </ac:spMkLst>
        </pc:spChg>
      </pc:sldChg>
      <pc:sldChg chg="modSp add ord replId">
        <pc:chgData name="Marco Antonio Díaz Calvo" userId="S::ma.diaz.2022@alumnos.urjc.es::6cdf9bd2-f1cf-41e1-b737-dfcc98c3ffdb" providerId="AD" clId="Web-{7D3064E0-4266-77E2-15E3-0E877A89DB84}" dt="2024-10-16T13:20:03.689" v="98" actId="20577"/>
        <pc:sldMkLst>
          <pc:docMk/>
          <pc:sldMk cId="2653944516" sldId="292"/>
        </pc:sldMkLst>
      </pc:sldChg>
      <pc:sldChg chg="modSp add ord replId">
        <pc:chgData name="Marco Antonio Díaz Calvo" userId="S::ma.diaz.2022@alumnos.urjc.es::6cdf9bd2-f1cf-41e1-b737-dfcc98c3ffdb" providerId="AD" clId="Web-{7D3064E0-4266-77E2-15E3-0E877A89DB84}" dt="2024-10-16T13:19:41.735" v="90" actId="20577"/>
        <pc:sldMkLst>
          <pc:docMk/>
          <pc:sldMk cId="3958484540" sldId="293"/>
        </pc:sldMkLst>
        <pc:spChg chg="mod">
          <ac:chgData name="Marco Antonio Díaz Calvo" userId="S::ma.diaz.2022@alumnos.urjc.es::6cdf9bd2-f1cf-41e1-b737-dfcc98c3ffdb" providerId="AD" clId="Web-{7D3064E0-4266-77E2-15E3-0E877A89DB84}" dt="2024-10-16T13:19:41.735" v="90" actId="20577"/>
          <ac:spMkLst>
            <pc:docMk/>
            <pc:sldMk cId="3958484540" sldId="293"/>
            <ac:spMk id="871" creationId="{00000000-0000-0000-0000-000000000000}"/>
          </ac:spMkLst>
        </pc:spChg>
      </pc:sldChg>
      <pc:sldChg chg="modSp add ord replId">
        <pc:chgData name="Marco Antonio Díaz Calvo" userId="S::ma.diaz.2022@alumnos.urjc.es::6cdf9bd2-f1cf-41e1-b737-dfcc98c3ffdb" providerId="AD" clId="Web-{7D3064E0-4266-77E2-15E3-0E877A89DB84}" dt="2024-10-16T13:19:20.766" v="82" actId="20577"/>
        <pc:sldMkLst>
          <pc:docMk/>
          <pc:sldMk cId="3349527421" sldId="294"/>
        </pc:sldMkLst>
        <pc:spChg chg="mod">
          <ac:chgData name="Marco Antonio Díaz Calvo" userId="S::ma.diaz.2022@alumnos.urjc.es::6cdf9bd2-f1cf-41e1-b737-dfcc98c3ffdb" providerId="AD" clId="Web-{7D3064E0-4266-77E2-15E3-0E877A89DB84}" dt="2024-10-16T13:19:20.766" v="82" actId="20577"/>
          <ac:spMkLst>
            <pc:docMk/>
            <pc:sldMk cId="3349527421" sldId="294"/>
            <ac:spMk id="871" creationId="{00000000-0000-0000-0000-000000000000}"/>
          </ac:spMkLst>
        </pc:spChg>
      </pc:sldChg>
      <pc:sldChg chg="modSp add ord replId">
        <pc:chgData name="Marco Antonio Díaz Calvo" userId="S::ma.diaz.2022@alumnos.urjc.es::6cdf9bd2-f1cf-41e1-b737-dfcc98c3ffdb" providerId="AD" clId="Web-{7D3064E0-4266-77E2-15E3-0E877A89DB84}" dt="2024-10-16T13:19:55.829" v="97" actId="20577"/>
        <pc:sldMkLst>
          <pc:docMk/>
          <pc:sldMk cId="4078967108" sldId="295"/>
        </pc:sldMkLst>
        <pc:spChg chg="mod">
          <ac:chgData name="Marco Antonio Díaz Calvo" userId="S::ma.diaz.2022@alumnos.urjc.es::6cdf9bd2-f1cf-41e1-b737-dfcc98c3ffdb" providerId="AD" clId="Web-{7D3064E0-4266-77E2-15E3-0E877A89DB84}" dt="2024-10-16T13:19:55.829" v="97" actId="20577"/>
          <ac:spMkLst>
            <pc:docMk/>
            <pc:sldMk cId="4078967108" sldId="295"/>
            <ac:spMk id="871" creationId="{00000000-0000-0000-0000-000000000000}"/>
          </ac:spMkLst>
        </pc:spChg>
      </pc:sldChg>
      <pc:sldChg chg="modSp add ord replId">
        <pc:chgData name="Marco Antonio Díaz Calvo" userId="S::ma.diaz.2022@alumnos.urjc.es::6cdf9bd2-f1cf-41e1-b737-dfcc98c3ffdb" providerId="AD" clId="Web-{7D3064E0-4266-77E2-15E3-0E877A89DB84}" dt="2024-10-16T13:20:30.049" v="110" actId="20577"/>
        <pc:sldMkLst>
          <pc:docMk/>
          <pc:sldMk cId="962776455" sldId="296"/>
        </pc:sldMkLst>
        <pc:spChg chg="mod">
          <ac:chgData name="Marco Antonio Díaz Calvo" userId="S::ma.diaz.2022@alumnos.urjc.es::6cdf9bd2-f1cf-41e1-b737-dfcc98c3ffdb" providerId="AD" clId="Web-{7D3064E0-4266-77E2-15E3-0E877A89DB84}" dt="2024-10-16T13:20:30.049" v="110" actId="20577"/>
          <ac:spMkLst>
            <pc:docMk/>
            <pc:sldMk cId="962776455" sldId="296"/>
            <ac:spMk id="871" creationId="{00000000-0000-0000-0000-000000000000}"/>
          </ac:spMkLst>
        </pc:spChg>
      </pc:sldChg>
    </pc:docChg>
  </pc:docChgLst>
  <pc:docChgLst>
    <pc:chgData name="Marco Antonio Díaz Calvo" userId="S::ma.diaz.2022@alumnos.urjc.es::6cdf9bd2-f1cf-41e1-b737-dfcc98c3ffdb" providerId="AD" clId="Web-{F1D925AF-7D9F-72BA-F5BB-900BCEE37B1D}"/>
    <pc:docChg chg="addSld delSld modSld sldOrd">
      <pc:chgData name="Marco Antonio Díaz Calvo" userId="S::ma.diaz.2022@alumnos.urjc.es::6cdf9bd2-f1cf-41e1-b737-dfcc98c3ffdb" providerId="AD" clId="Web-{F1D925AF-7D9F-72BA-F5BB-900BCEE37B1D}" dt="2024-11-07T17:44:52.376" v="57"/>
      <pc:docMkLst>
        <pc:docMk/>
      </pc:docMkLst>
      <pc:sldChg chg="addSp delSp modSp del">
        <pc:chgData name="Marco Antonio Díaz Calvo" userId="S::ma.diaz.2022@alumnos.urjc.es::6cdf9bd2-f1cf-41e1-b737-dfcc98c3ffdb" providerId="AD" clId="Web-{F1D925AF-7D9F-72BA-F5BB-900BCEE37B1D}" dt="2024-11-07T17:43:03.889" v="39"/>
        <pc:sldMkLst>
          <pc:docMk/>
          <pc:sldMk cId="1774433873" sldId="363"/>
        </pc:sldMkLst>
      </pc:sldChg>
      <pc:sldChg chg="modSp">
        <pc:chgData name="Marco Antonio Díaz Calvo" userId="S::ma.diaz.2022@alumnos.urjc.es::6cdf9bd2-f1cf-41e1-b737-dfcc98c3ffdb" providerId="AD" clId="Web-{F1D925AF-7D9F-72BA-F5BB-900BCEE37B1D}" dt="2024-11-07T17:44:42.236" v="56" actId="20577"/>
        <pc:sldMkLst>
          <pc:docMk/>
          <pc:sldMk cId="2274511963" sldId="364"/>
        </pc:sldMkLst>
        <pc:spChg chg="mod">
          <ac:chgData name="Marco Antonio Díaz Calvo" userId="S::ma.diaz.2022@alumnos.urjc.es::6cdf9bd2-f1cf-41e1-b737-dfcc98c3ffdb" providerId="AD" clId="Web-{F1D925AF-7D9F-72BA-F5BB-900BCEE37B1D}" dt="2024-11-07T17:44:42.236" v="56" actId="20577"/>
          <ac:spMkLst>
            <pc:docMk/>
            <pc:sldMk cId="2274511963" sldId="364"/>
            <ac:spMk id="15" creationId="{D8D0D97F-FA6D-DD41-844A-ED1D04F51C31}"/>
          </ac:spMkLst>
        </pc:spChg>
      </pc:sldChg>
      <pc:sldChg chg="modSp add replId">
        <pc:chgData name="Marco Antonio Díaz Calvo" userId="S::ma.diaz.2022@alumnos.urjc.es::6cdf9bd2-f1cf-41e1-b737-dfcc98c3ffdb" providerId="AD" clId="Web-{F1D925AF-7D9F-72BA-F5BB-900BCEE37B1D}" dt="2024-11-07T17:38:34.991" v="4" actId="20577"/>
        <pc:sldMkLst>
          <pc:docMk/>
          <pc:sldMk cId="3791557031" sldId="365"/>
        </pc:sldMkLst>
        <pc:spChg chg="mod">
          <ac:chgData name="Marco Antonio Díaz Calvo" userId="S::ma.diaz.2022@alumnos.urjc.es::6cdf9bd2-f1cf-41e1-b737-dfcc98c3ffdb" providerId="AD" clId="Web-{F1D925AF-7D9F-72BA-F5BB-900BCEE37B1D}" dt="2024-11-07T17:38:34.991" v="4" actId="20577"/>
          <ac:spMkLst>
            <pc:docMk/>
            <pc:sldMk cId="3791557031" sldId="365"/>
            <ac:spMk id="5" creationId="{8C730DBF-613E-1F66-FE8E-A61CB00AC076}"/>
          </ac:spMkLst>
        </pc:spChg>
      </pc:sldChg>
      <pc:sldChg chg="modSp add replId">
        <pc:chgData name="Marco Antonio Díaz Calvo" userId="S::ma.diaz.2022@alumnos.urjc.es::6cdf9bd2-f1cf-41e1-b737-dfcc98c3ffdb" providerId="AD" clId="Web-{F1D925AF-7D9F-72BA-F5BB-900BCEE37B1D}" dt="2024-11-07T17:39:41.524" v="7" actId="20577"/>
        <pc:sldMkLst>
          <pc:docMk/>
          <pc:sldMk cId="2845794464" sldId="366"/>
        </pc:sldMkLst>
        <pc:spChg chg="mod">
          <ac:chgData name="Marco Antonio Díaz Calvo" userId="S::ma.diaz.2022@alumnos.urjc.es::6cdf9bd2-f1cf-41e1-b737-dfcc98c3ffdb" providerId="AD" clId="Web-{F1D925AF-7D9F-72BA-F5BB-900BCEE37B1D}" dt="2024-11-07T17:39:41.524" v="7" actId="20577"/>
          <ac:spMkLst>
            <pc:docMk/>
            <pc:sldMk cId="2845794464" sldId="366"/>
            <ac:spMk id="5" creationId="{8C730DBF-613E-1F66-FE8E-A61CB00AC076}"/>
          </ac:spMkLst>
        </pc:spChg>
      </pc:sldChg>
      <pc:sldChg chg="modSp add replId">
        <pc:chgData name="Marco Antonio Díaz Calvo" userId="S::ma.diaz.2022@alumnos.urjc.es::6cdf9bd2-f1cf-41e1-b737-dfcc98c3ffdb" providerId="AD" clId="Web-{F1D925AF-7D9F-72BA-F5BB-900BCEE37B1D}" dt="2024-11-07T17:40:07.291" v="11" actId="14100"/>
        <pc:sldMkLst>
          <pc:docMk/>
          <pc:sldMk cId="4113724726" sldId="367"/>
        </pc:sldMkLst>
        <pc:spChg chg="mod">
          <ac:chgData name="Marco Antonio Díaz Calvo" userId="S::ma.diaz.2022@alumnos.urjc.es::6cdf9bd2-f1cf-41e1-b737-dfcc98c3ffdb" providerId="AD" clId="Web-{F1D925AF-7D9F-72BA-F5BB-900BCEE37B1D}" dt="2024-11-07T17:40:07.291" v="11" actId="14100"/>
          <ac:spMkLst>
            <pc:docMk/>
            <pc:sldMk cId="4113724726" sldId="367"/>
            <ac:spMk id="12" creationId="{89074FF3-B76D-5B73-02D2-9D85A911B1F7}"/>
          </ac:spMkLst>
        </pc:spChg>
      </pc:sldChg>
      <pc:sldChg chg="add del ord replId">
        <pc:chgData name="Marco Antonio Díaz Calvo" userId="S::ma.diaz.2022@alumnos.urjc.es::6cdf9bd2-f1cf-41e1-b737-dfcc98c3ffdb" providerId="AD" clId="Web-{F1D925AF-7D9F-72BA-F5BB-900BCEE37B1D}" dt="2024-11-07T17:44:32.642" v="54"/>
        <pc:sldMkLst>
          <pc:docMk/>
          <pc:sldMk cId="2856438703" sldId="368"/>
        </pc:sldMkLst>
      </pc:sldChg>
      <pc:sldChg chg="modSp add replId">
        <pc:chgData name="Marco Antonio Díaz Calvo" userId="S::ma.diaz.2022@alumnos.urjc.es::6cdf9bd2-f1cf-41e1-b737-dfcc98c3ffdb" providerId="AD" clId="Web-{F1D925AF-7D9F-72BA-F5BB-900BCEE37B1D}" dt="2024-11-07T17:43:28.984" v="44" actId="20577"/>
        <pc:sldMkLst>
          <pc:docMk/>
          <pc:sldMk cId="502302087" sldId="369"/>
        </pc:sldMkLst>
        <pc:spChg chg="mod">
          <ac:chgData name="Marco Antonio Díaz Calvo" userId="S::ma.diaz.2022@alumnos.urjc.es::6cdf9bd2-f1cf-41e1-b737-dfcc98c3ffdb" providerId="AD" clId="Web-{F1D925AF-7D9F-72BA-F5BB-900BCEE37B1D}" dt="2024-11-07T17:43:28.984" v="44" actId="20577"/>
          <ac:spMkLst>
            <pc:docMk/>
            <pc:sldMk cId="502302087" sldId="369"/>
            <ac:spMk id="15" creationId="{D8D0D97F-FA6D-DD41-844A-ED1D04F51C31}"/>
          </ac:spMkLst>
        </pc:spChg>
      </pc:sldChg>
      <pc:sldChg chg="modSp add replId">
        <pc:chgData name="Marco Antonio Díaz Calvo" userId="S::ma.diaz.2022@alumnos.urjc.es::6cdf9bd2-f1cf-41e1-b737-dfcc98c3ffdb" providerId="AD" clId="Web-{F1D925AF-7D9F-72BA-F5BB-900BCEE37B1D}" dt="2024-11-07T17:44:17.594" v="53" actId="20577"/>
        <pc:sldMkLst>
          <pc:docMk/>
          <pc:sldMk cId="1512888966" sldId="370"/>
        </pc:sldMkLst>
        <pc:spChg chg="mod">
          <ac:chgData name="Marco Antonio Díaz Calvo" userId="S::ma.diaz.2022@alumnos.urjc.es::6cdf9bd2-f1cf-41e1-b737-dfcc98c3ffdb" providerId="AD" clId="Web-{F1D925AF-7D9F-72BA-F5BB-900BCEE37B1D}" dt="2024-11-07T17:44:17.594" v="53" actId="20577"/>
          <ac:spMkLst>
            <pc:docMk/>
            <pc:sldMk cId="1512888966" sldId="370"/>
            <ac:spMk id="15" creationId="{D8D0D97F-FA6D-DD41-844A-ED1D04F51C31}"/>
          </ac:spMkLst>
        </pc:spChg>
      </pc:sldChg>
      <pc:sldChg chg="add replId">
        <pc:chgData name="Marco Antonio Díaz Calvo" userId="S::ma.diaz.2022@alumnos.urjc.es::6cdf9bd2-f1cf-41e1-b737-dfcc98c3ffdb" providerId="AD" clId="Web-{F1D925AF-7D9F-72BA-F5BB-900BCEE37B1D}" dt="2024-11-07T17:44:52.376" v="57"/>
        <pc:sldMkLst>
          <pc:docMk/>
          <pc:sldMk cId="2205183804" sldId="371"/>
        </pc:sldMkLst>
      </pc:sldChg>
    </pc:docChg>
  </pc:docChgLst>
  <pc:docChgLst>
    <pc:chgData name="Marco Antonio Díaz Calvo" userId="S::ma.diaz.2022@alumnos.urjc.es::6cdf9bd2-f1cf-41e1-b737-dfcc98c3ffdb" providerId="AD" clId="Web-{10907A96-CFBA-529D-F0B7-A7A65FAB7388}"/>
    <pc:docChg chg="addSld delSld modSld">
      <pc:chgData name="Marco Antonio Díaz Calvo" userId="S::ma.diaz.2022@alumnos.urjc.es::6cdf9bd2-f1cf-41e1-b737-dfcc98c3ffdb" providerId="AD" clId="Web-{10907A96-CFBA-529D-F0B7-A7A65FAB7388}" dt="2024-10-16T12:58:45.473" v="150" actId="20577"/>
      <pc:docMkLst>
        <pc:docMk/>
      </pc:docMkLst>
      <pc:sldChg chg="modSp">
        <pc:chgData name="Marco Antonio Díaz Calvo" userId="S::ma.diaz.2022@alumnos.urjc.es::6cdf9bd2-f1cf-41e1-b737-dfcc98c3ffdb" providerId="AD" clId="Web-{10907A96-CFBA-529D-F0B7-A7A65FAB7388}" dt="2024-10-16T12:40:31.398" v="19" actId="20577"/>
        <pc:sldMkLst>
          <pc:docMk/>
          <pc:sldMk cId="2673860072" sldId="282"/>
        </pc:sldMkLst>
        <pc:spChg chg="mod">
          <ac:chgData name="Marco Antonio Díaz Calvo" userId="S::ma.diaz.2022@alumnos.urjc.es::6cdf9bd2-f1cf-41e1-b737-dfcc98c3ffdb" providerId="AD" clId="Web-{10907A96-CFBA-529D-F0B7-A7A65FAB7388}" dt="2024-10-16T12:40:16.679" v="16" actId="20577"/>
          <ac:spMkLst>
            <pc:docMk/>
            <pc:sldMk cId="2673860072" sldId="282"/>
            <ac:spMk id="4" creationId="{DE32001C-38B0-15D7-23AB-ED03CFC16296}"/>
          </ac:spMkLst>
        </pc:spChg>
        <pc:spChg chg="mod">
          <ac:chgData name="Marco Antonio Díaz Calvo" userId="S::ma.diaz.2022@alumnos.urjc.es::6cdf9bd2-f1cf-41e1-b737-dfcc98c3ffdb" providerId="AD" clId="Web-{10907A96-CFBA-529D-F0B7-A7A65FAB7388}" dt="2024-10-16T12:40:31.398" v="19" actId="20577"/>
          <ac:spMkLst>
            <pc:docMk/>
            <pc:sldMk cId="2673860072" sldId="282"/>
            <ac:spMk id="6" creationId="{944C4B26-2F52-3B6A-B7F6-6BE6D1D28E03}"/>
          </ac:spMkLst>
        </pc:spChg>
      </pc:sldChg>
      <pc:sldChg chg="del">
        <pc:chgData name="Marco Antonio Díaz Calvo" userId="S::ma.diaz.2022@alumnos.urjc.es::6cdf9bd2-f1cf-41e1-b737-dfcc98c3ffdb" providerId="AD" clId="Web-{10907A96-CFBA-529D-F0B7-A7A65FAB7388}" dt="2024-10-16T12:39:31.069" v="10"/>
        <pc:sldMkLst>
          <pc:docMk/>
          <pc:sldMk cId="2591136101" sldId="283"/>
        </pc:sldMkLst>
      </pc:sldChg>
      <pc:sldChg chg="del">
        <pc:chgData name="Marco Antonio Díaz Calvo" userId="S::ma.diaz.2022@alumnos.urjc.es::6cdf9bd2-f1cf-41e1-b737-dfcc98c3ffdb" providerId="AD" clId="Web-{10907A96-CFBA-529D-F0B7-A7A65FAB7388}" dt="2024-10-16T12:39:28.350" v="9"/>
        <pc:sldMkLst>
          <pc:docMk/>
          <pc:sldMk cId="1744098203" sldId="284"/>
        </pc:sldMkLst>
      </pc:sldChg>
      <pc:sldChg chg="modSp">
        <pc:chgData name="Marco Antonio Díaz Calvo" userId="S::ma.diaz.2022@alumnos.urjc.es::6cdf9bd2-f1cf-41e1-b737-dfcc98c3ffdb" providerId="AD" clId="Web-{10907A96-CFBA-529D-F0B7-A7A65FAB7388}" dt="2024-10-16T12:50:01.631" v="52" actId="20577"/>
        <pc:sldMkLst>
          <pc:docMk/>
          <pc:sldMk cId="793890944" sldId="285"/>
        </pc:sldMkLst>
        <pc:spChg chg="mod">
          <ac:chgData name="Marco Antonio Díaz Calvo" userId="S::ma.diaz.2022@alumnos.urjc.es::6cdf9bd2-f1cf-41e1-b737-dfcc98c3ffdb" providerId="AD" clId="Web-{10907A96-CFBA-529D-F0B7-A7A65FAB7388}" dt="2024-10-16T12:50:01.631" v="52" actId="20577"/>
          <ac:spMkLst>
            <pc:docMk/>
            <pc:sldMk cId="793890944" sldId="285"/>
            <ac:spMk id="3" creationId="{3852FB40-4DA1-A9F8-D94D-69438A1A4A96}"/>
          </ac:spMkLst>
        </pc:spChg>
        <pc:spChg chg="mod">
          <ac:chgData name="Marco Antonio Díaz Calvo" userId="S::ma.diaz.2022@alumnos.urjc.es::6cdf9bd2-f1cf-41e1-b737-dfcc98c3ffdb" providerId="AD" clId="Web-{10907A96-CFBA-529D-F0B7-A7A65FAB7388}" dt="2024-10-16T12:39:18.803" v="8" actId="20577"/>
          <ac:spMkLst>
            <pc:docMk/>
            <pc:sldMk cId="793890944" sldId="285"/>
            <ac:spMk id="1127" creationId="{00000000-0000-0000-0000-000000000000}"/>
          </ac:spMkLst>
        </pc:spChg>
      </pc:sldChg>
      <pc:sldChg chg="del">
        <pc:chgData name="Marco Antonio Díaz Calvo" userId="S::ma.diaz.2022@alumnos.urjc.es::6cdf9bd2-f1cf-41e1-b737-dfcc98c3ffdb" providerId="AD" clId="Web-{10907A96-CFBA-529D-F0B7-A7A65FAB7388}" dt="2024-10-16T12:38:50.568" v="0"/>
        <pc:sldMkLst>
          <pc:docMk/>
          <pc:sldMk cId="0" sldId="286"/>
        </pc:sldMkLst>
      </pc:sldChg>
      <pc:sldChg chg="modSp add replId">
        <pc:chgData name="Marco Antonio Díaz Calvo" userId="S::ma.diaz.2022@alumnos.urjc.es::6cdf9bd2-f1cf-41e1-b737-dfcc98c3ffdb" providerId="AD" clId="Web-{10907A96-CFBA-529D-F0B7-A7A65FAB7388}" dt="2024-10-16T12:58:45.473" v="150" actId="20577"/>
        <pc:sldMkLst>
          <pc:docMk/>
          <pc:sldMk cId="1005677589" sldId="288"/>
        </pc:sldMkLst>
        <pc:spChg chg="mod">
          <ac:chgData name="Marco Antonio Díaz Calvo" userId="S::ma.diaz.2022@alumnos.urjc.es::6cdf9bd2-f1cf-41e1-b737-dfcc98c3ffdb" providerId="AD" clId="Web-{10907A96-CFBA-529D-F0B7-A7A65FAB7388}" dt="2024-10-16T12:58:45.473" v="150" actId="20577"/>
          <ac:spMkLst>
            <pc:docMk/>
            <pc:sldMk cId="1005677589" sldId="288"/>
            <ac:spMk id="869" creationId="{00000000-0000-0000-0000-000000000000}"/>
          </ac:spMkLst>
        </pc:spChg>
        <pc:spChg chg="mod">
          <ac:chgData name="Marco Antonio Díaz Calvo" userId="S::ma.diaz.2022@alumnos.urjc.es::6cdf9bd2-f1cf-41e1-b737-dfcc98c3ffdb" providerId="AD" clId="Web-{10907A96-CFBA-529D-F0B7-A7A65FAB7388}" dt="2024-10-16T12:41:13.368" v="25" actId="20577"/>
          <ac:spMkLst>
            <pc:docMk/>
            <pc:sldMk cId="1005677589" sldId="288"/>
            <ac:spMk id="871" creationId="{00000000-0000-0000-0000-000000000000}"/>
          </ac:spMkLst>
        </pc:spChg>
      </pc:sldChg>
    </pc:docChg>
  </pc:docChgLst>
  <pc:docChgLst>
    <pc:chgData name="Marco Antonio Díaz Calvo" userId="S::ma.diaz.2022@alumnos.urjc.es::6cdf9bd2-f1cf-41e1-b737-dfcc98c3ffdb" providerId="AD" clId="Web-{A358EB70-DD3E-57AC-9CAC-B4A3B70A20C3}"/>
    <pc:docChg chg="delSld modSld">
      <pc:chgData name="Marco Antonio Díaz Calvo" userId="S::ma.diaz.2022@alumnos.urjc.es::6cdf9bd2-f1cf-41e1-b737-dfcc98c3ffdb" providerId="AD" clId="Web-{A358EB70-DD3E-57AC-9CAC-B4A3B70A20C3}" dt="2024-11-13T15:28:35.447" v="5" actId="20577"/>
      <pc:docMkLst>
        <pc:docMk/>
      </pc:docMkLst>
      <pc:sldChg chg="modSp">
        <pc:chgData name="Marco Antonio Díaz Calvo" userId="S::ma.diaz.2022@alumnos.urjc.es::6cdf9bd2-f1cf-41e1-b737-dfcc98c3ffdb" providerId="AD" clId="Web-{A358EB70-DD3E-57AC-9CAC-B4A3B70A20C3}" dt="2024-11-13T15:28:35.447" v="5" actId="20577"/>
        <pc:sldMkLst>
          <pc:docMk/>
          <pc:sldMk cId="1943144221" sldId="456"/>
        </pc:sldMkLst>
        <pc:spChg chg="mod">
          <ac:chgData name="Marco Antonio Díaz Calvo" userId="S::ma.diaz.2022@alumnos.urjc.es::6cdf9bd2-f1cf-41e1-b737-dfcc98c3ffdb" providerId="AD" clId="Web-{A358EB70-DD3E-57AC-9CAC-B4A3B70A20C3}" dt="2024-11-13T15:28:35.447" v="5" actId="20577"/>
          <ac:spMkLst>
            <pc:docMk/>
            <pc:sldMk cId="1943144221" sldId="456"/>
            <ac:spMk id="869" creationId="{00000000-0000-0000-0000-000000000000}"/>
          </ac:spMkLst>
        </pc:spChg>
      </pc:sldChg>
      <pc:sldChg chg="del">
        <pc:chgData name="Marco Antonio Díaz Calvo" userId="S::ma.diaz.2022@alumnos.urjc.es::6cdf9bd2-f1cf-41e1-b737-dfcc98c3ffdb" providerId="AD" clId="Web-{A358EB70-DD3E-57AC-9CAC-B4A3B70A20C3}" dt="2024-11-13T15:28:14.415" v="0"/>
        <pc:sldMkLst>
          <pc:docMk/>
          <pc:sldMk cId="4060163175" sldId="473"/>
        </pc:sldMkLst>
      </pc:sldChg>
    </pc:docChg>
  </pc:docChgLst>
  <pc:docChgLst>
    <pc:chgData name="Diego Torres Sánchez" userId="S::d.torres.2022@alumnos.urjc.es::5ea4fcae-4632-4700-9e97-3766fadbf6d8" providerId="AD" clId="Web-{CDD60ABD-B80D-A5E8-FBF4-925D9EDED74A}"/>
    <pc:docChg chg="addSld delSld modSld">
      <pc:chgData name="Diego Torres Sánchez" userId="S::d.torres.2022@alumnos.urjc.es::5ea4fcae-4632-4700-9e97-3766fadbf6d8" providerId="AD" clId="Web-{CDD60ABD-B80D-A5E8-FBF4-925D9EDED74A}" dt="2024-11-13T17:38:46.184" v="476" actId="20577"/>
      <pc:docMkLst>
        <pc:docMk/>
      </pc:docMkLst>
      <pc:sldChg chg="addSp delSp modSp mod setBg">
        <pc:chgData name="Diego Torres Sánchez" userId="S::d.torres.2022@alumnos.urjc.es::5ea4fcae-4632-4700-9e97-3766fadbf6d8" providerId="AD" clId="Web-{CDD60ABD-B80D-A5E8-FBF4-925D9EDED74A}" dt="2024-11-13T16:50:41.085" v="414" actId="1076"/>
        <pc:sldMkLst>
          <pc:docMk/>
          <pc:sldMk cId="2673860072" sldId="282"/>
        </pc:sldMkLst>
        <pc:spChg chg="mod">
          <ac:chgData name="Diego Torres Sánchez" userId="S::d.torres.2022@alumnos.urjc.es::5ea4fcae-4632-4700-9e97-3766fadbf6d8" providerId="AD" clId="Web-{CDD60ABD-B80D-A5E8-FBF4-925D9EDED74A}" dt="2024-11-13T16:50:31.397" v="413" actId="1076"/>
          <ac:spMkLst>
            <pc:docMk/>
            <pc:sldMk cId="2673860072" sldId="282"/>
            <ac:spMk id="4" creationId="{DE32001C-38B0-15D7-23AB-ED03CFC16296}"/>
          </ac:spMkLst>
        </pc:spChg>
        <pc:spChg chg="mod">
          <ac:chgData name="Diego Torres Sánchez" userId="S::d.torres.2022@alumnos.urjc.es::5ea4fcae-4632-4700-9e97-3766fadbf6d8" providerId="AD" clId="Web-{CDD60ABD-B80D-A5E8-FBF4-925D9EDED74A}" dt="2024-11-13T16:50:41.085" v="414" actId="1076"/>
          <ac:spMkLst>
            <pc:docMk/>
            <pc:sldMk cId="2673860072" sldId="282"/>
            <ac:spMk id="6" creationId="{944C4B26-2F52-3B6A-B7F6-6BE6D1D28E03}"/>
          </ac:spMkLst>
        </pc:spChg>
        <pc:picChg chg="add del mod">
          <ac:chgData name="Diego Torres Sánchez" userId="S::d.torres.2022@alumnos.urjc.es::5ea4fcae-4632-4700-9e97-3766fadbf6d8" providerId="AD" clId="Web-{CDD60ABD-B80D-A5E8-FBF4-925D9EDED74A}" dt="2024-11-13T16:46:00.763" v="411"/>
          <ac:picMkLst>
            <pc:docMk/>
            <pc:sldMk cId="2673860072" sldId="282"/>
            <ac:picMk id="2" creationId="{81DE7BDC-4AD5-3B97-7730-FBA5E9AAD0D0}"/>
          </ac:picMkLst>
        </pc:picChg>
      </pc:sldChg>
      <pc:sldChg chg="addSp delSp modSp mod setBg">
        <pc:chgData name="Diego Torres Sánchez" userId="S::d.torres.2022@alumnos.urjc.es::5ea4fcae-4632-4700-9e97-3766fadbf6d8" providerId="AD" clId="Web-{CDD60ABD-B80D-A5E8-FBF4-925D9EDED74A}" dt="2024-11-13T17:26:08.668" v="432" actId="1076"/>
        <pc:sldMkLst>
          <pc:docMk/>
          <pc:sldMk cId="3863537902" sldId="289"/>
        </pc:sldMkLst>
        <pc:spChg chg="mod">
          <ac:chgData name="Diego Torres Sánchez" userId="S::d.torres.2022@alumnos.urjc.es::5ea4fcae-4632-4700-9e97-3766fadbf6d8" providerId="AD" clId="Web-{CDD60ABD-B80D-A5E8-FBF4-925D9EDED74A}" dt="2024-11-13T17:26:08.668" v="432" actId="1076"/>
          <ac:spMkLst>
            <pc:docMk/>
            <pc:sldMk cId="3863537902" sldId="289"/>
            <ac:spMk id="4" creationId="{DE32001C-38B0-15D7-23AB-ED03CFC16296}"/>
          </ac:spMkLst>
        </pc:spChg>
        <pc:spChg chg="mod">
          <ac:chgData name="Diego Torres Sánchez" userId="S::d.torres.2022@alumnos.urjc.es::5ea4fcae-4632-4700-9e97-3766fadbf6d8" providerId="AD" clId="Web-{CDD60ABD-B80D-A5E8-FBF4-925D9EDED74A}" dt="2024-11-13T17:25:22.090" v="428" actId="1076"/>
          <ac:spMkLst>
            <pc:docMk/>
            <pc:sldMk cId="3863537902" sldId="289"/>
            <ac:spMk id="6" creationId="{944C4B26-2F52-3B6A-B7F6-6BE6D1D28E03}"/>
          </ac:spMkLst>
        </pc:spChg>
        <pc:picChg chg="add del mod">
          <ac:chgData name="Diego Torres Sánchez" userId="S::d.torres.2022@alumnos.urjc.es::5ea4fcae-4632-4700-9e97-3766fadbf6d8" providerId="AD" clId="Web-{CDD60ABD-B80D-A5E8-FBF4-925D9EDED74A}" dt="2024-11-13T17:24:10.324" v="424"/>
          <ac:picMkLst>
            <pc:docMk/>
            <pc:sldMk cId="3863537902" sldId="289"/>
            <ac:picMk id="2" creationId="{9786BB5C-065A-67B1-1578-CD90AFE0ACEF}"/>
          </ac:picMkLst>
        </pc:picChg>
      </pc:sldChg>
      <pc:sldChg chg="addSp delSp modSp mod setBg">
        <pc:chgData name="Diego Torres Sánchez" userId="S::d.torres.2022@alumnos.urjc.es::5ea4fcae-4632-4700-9e97-3766fadbf6d8" providerId="AD" clId="Web-{CDD60ABD-B80D-A5E8-FBF4-925D9EDED74A}" dt="2024-11-13T16:20:17.696" v="225"/>
        <pc:sldMkLst>
          <pc:docMk/>
          <pc:sldMk cId="1849719307" sldId="290"/>
        </pc:sldMkLst>
        <pc:picChg chg="add del mod">
          <ac:chgData name="Diego Torres Sánchez" userId="S::d.torres.2022@alumnos.urjc.es::5ea4fcae-4632-4700-9e97-3766fadbf6d8" providerId="AD" clId="Web-{CDD60ABD-B80D-A5E8-FBF4-925D9EDED74A}" dt="2024-11-13T16:20:17.696" v="225"/>
          <ac:picMkLst>
            <pc:docMk/>
            <pc:sldMk cId="1849719307" sldId="290"/>
            <ac:picMk id="2" creationId="{726C5C97-2FA1-DC17-147C-CA869D9C239F}"/>
          </ac:picMkLst>
        </pc:picChg>
      </pc:sldChg>
      <pc:sldChg chg="del">
        <pc:chgData name="Diego Torres Sánchez" userId="S::d.torres.2022@alumnos.urjc.es::5ea4fcae-4632-4700-9e97-3766fadbf6d8" providerId="AD" clId="Web-{CDD60ABD-B80D-A5E8-FBF4-925D9EDED74A}" dt="2024-11-13T16:24:05.594" v="392"/>
        <pc:sldMkLst>
          <pc:docMk/>
          <pc:sldMk cId="2653944516" sldId="292"/>
        </pc:sldMkLst>
      </pc:sldChg>
      <pc:sldChg chg="addSp delSp modSp mod setBg">
        <pc:chgData name="Diego Torres Sánchez" userId="S::d.torres.2022@alumnos.urjc.es::5ea4fcae-4632-4700-9e97-3766fadbf6d8" providerId="AD" clId="Web-{CDD60ABD-B80D-A5E8-FBF4-925D9EDED74A}" dt="2024-11-13T16:22:57.186" v="391" actId="20577"/>
        <pc:sldMkLst>
          <pc:docMk/>
          <pc:sldMk cId="3958484540" sldId="293"/>
        </pc:sldMkLst>
        <pc:spChg chg="mod">
          <ac:chgData name="Diego Torres Sánchez" userId="S::d.torres.2022@alumnos.urjc.es::5ea4fcae-4632-4700-9e97-3766fadbf6d8" providerId="AD" clId="Web-{CDD60ABD-B80D-A5E8-FBF4-925D9EDED74A}" dt="2024-11-13T16:22:57.186" v="391" actId="20577"/>
          <ac:spMkLst>
            <pc:docMk/>
            <pc:sldMk cId="3958484540" sldId="293"/>
            <ac:spMk id="3" creationId="{D666E668-1B17-C6DD-07D8-B71F13D32946}"/>
          </ac:spMkLst>
        </pc:spChg>
        <pc:picChg chg="mod modCrop">
          <ac:chgData name="Diego Torres Sánchez" userId="S::d.torres.2022@alumnos.urjc.es::5ea4fcae-4632-4700-9e97-3766fadbf6d8" providerId="AD" clId="Web-{CDD60ABD-B80D-A5E8-FBF4-925D9EDED74A}" dt="2024-11-13T16:22:55.780" v="390" actId="1076"/>
          <ac:picMkLst>
            <pc:docMk/>
            <pc:sldMk cId="3958484540" sldId="293"/>
            <ac:picMk id="2" creationId="{B992EB0D-A2D9-DD49-E8AF-C8B39BBCEE77}"/>
          </ac:picMkLst>
        </pc:picChg>
        <pc:picChg chg="add del mod modCrop">
          <ac:chgData name="Diego Torres Sánchez" userId="S::d.torres.2022@alumnos.urjc.es::5ea4fcae-4632-4700-9e97-3766fadbf6d8" providerId="AD" clId="Web-{CDD60ABD-B80D-A5E8-FBF4-925D9EDED74A}" dt="2024-11-13T16:20:03.118" v="221"/>
          <ac:picMkLst>
            <pc:docMk/>
            <pc:sldMk cId="3958484540" sldId="293"/>
            <ac:picMk id="4" creationId="{0455F073-E64F-EEC9-378B-BF32C97CD841}"/>
          </ac:picMkLst>
        </pc:picChg>
      </pc:sldChg>
      <pc:sldChg chg="modSp">
        <pc:chgData name="Diego Torres Sánchez" userId="S::d.torres.2022@alumnos.urjc.es::5ea4fcae-4632-4700-9e97-3766fadbf6d8" providerId="AD" clId="Web-{CDD60ABD-B80D-A5E8-FBF4-925D9EDED74A}" dt="2024-11-13T16:39:41.204" v="409" actId="20577"/>
        <pc:sldMkLst>
          <pc:docMk/>
          <pc:sldMk cId="3658145969" sldId="305"/>
        </pc:sldMkLst>
        <pc:spChg chg="mod">
          <ac:chgData name="Diego Torres Sánchez" userId="S::d.torres.2022@alumnos.urjc.es::5ea4fcae-4632-4700-9e97-3766fadbf6d8" providerId="AD" clId="Web-{CDD60ABD-B80D-A5E8-FBF4-925D9EDED74A}" dt="2024-11-13T16:39:41.204" v="409" actId="20577"/>
          <ac:spMkLst>
            <pc:docMk/>
            <pc:sldMk cId="3658145969" sldId="305"/>
            <ac:spMk id="869" creationId="{00000000-0000-0000-0000-000000000000}"/>
          </ac:spMkLst>
        </pc:spChg>
        <pc:picChg chg="mod">
          <ac:chgData name="Diego Torres Sánchez" userId="S::d.torres.2022@alumnos.urjc.es::5ea4fcae-4632-4700-9e97-3766fadbf6d8" providerId="AD" clId="Web-{CDD60ABD-B80D-A5E8-FBF4-925D9EDED74A}" dt="2024-11-13T16:14:13.028" v="152" actId="1076"/>
          <ac:picMkLst>
            <pc:docMk/>
            <pc:sldMk cId="3658145969" sldId="305"/>
            <ac:picMk id="2" creationId="{CFAFC579-3BA8-E568-B339-1DF82139EA39}"/>
          </ac:picMkLst>
        </pc:picChg>
      </pc:sldChg>
      <pc:sldChg chg="addSp delSp modSp mod setBg">
        <pc:chgData name="Diego Torres Sánchez" userId="S::d.torres.2022@alumnos.urjc.es::5ea4fcae-4632-4700-9e97-3766fadbf6d8" providerId="AD" clId="Web-{CDD60ABD-B80D-A5E8-FBF4-925D9EDED74A}" dt="2024-11-13T17:14:18.960" v="422"/>
        <pc:sldMkLst>
          <pc:docMk/>
          <pc:sldMk cId="22176296" sldId="433"/>
        </pc:sldMkLst>
        <pc:picChg chg="add del mod">
          <ac:chgData name="Diego Torres Sánchez" userId="S::d.torres.2022@alumnos.urjc.es::5ea4fcae-4632-4700-9e97-3766fadbf6d8" providerId="AD" clId="Web-{CDD60ABD-B80D-A5E8-FBF4-925D9EDED74A}" dt="2024-11-13T17:14:18.960" v="422"/>
          <ac:picMkLst>
            <pc:docMk/>
            <pc:sldMk cId="22176296" sldId="433"/>
            <ac:picMk id="2" creationId="{44CC5935-28EB-3634-E8E1-A66DFF797371}"/>
          </ac:picMkLst>
        </pc:picChg>
      </pc:sldChg>
      <pc:sldChg chg="modSp">
        <pc:chgData name="Diego Torres Sánchez" userId="S::d.torres.2022@alumnos.urjc.es::5ea4fcae-4632-4700-9e97-3766fadbf6d8" providerId="AD" clId="Web-{CDD60ABD-B80D-A5E8-FBF4-925D9EDED74A}" dt="2024-11-13T17:38:46.184" v="476" actId="20577"/>
        <pc:sldMkLst>
          <pc:docMk/>
          <pc:sldMk cId="1943144221" sldId="456"/>
        </pc:sldMkLst>
        <pc:spChg chg="mod">
          <ac:chgData name="Diego Torres Sánchez" userId="S::d.torres.2022@alumnos.urjc.es::5ea4fcae-4632-4700-9e97-3766fadbf6d8" providerId="AD" clId="Web-{CDD60ABD-B80D-A5E8-FBF4-925D9EDED74A}" dt="2024-11-13T17:38:46.184" v="476" actId="20577"/>
          <ac:spMkLst>
            <pc:docMk/>
            <pc:sldMk cId="1943144221" sldId="456"/>
            <ac:spMk id="869" creationId="{00000000-0000-0000-0000-000000000000}"/>
          </ac:spMkLst>
        </pc:spChg>
      </pc:sldChg>
      <pc:sldChg chg="new del">
        <pc:chgData name="Diego Torres Sánchez" userId="S::d.torres.2022@alumnos.urjc.es::5ea4fcae-4632-4700-9e97-3766fadbf6d8" providerId="AD" clId="Web-{CDD60ABD-B80D-A5E8-FBF4-925D9EDED74A}" dt="2024-11-13T16:10:59.787" v="1"/>
        <pc:sldMkLst>
          <pc:docMk/>
          <pc:sldMk cId="2928787533" sldId="473"/>
        </pc:sldMkLst>
      </pc:sldChg>
    </pc:docChg>
  </pc:docChgLst>
  <pc:docChgLst>
    <pc:chgData name="Diego Torres Sánchez" userId="S::d.torres.2022@alumnos.urjc.es::5ea4fcae-4632-4700-9e97-3766fadbf6d8" providerId="AD" clId="Web-{0007BE8D-56F0-09AE-7E4D-A557339068C2}"/>
    <pc:docChg chg="addSld modSld sldOrd">
      <pc:chgData name="Diego Torres Sánchez" userId="S::d.torres.2022@alumnos.urjc.es::5ea4fcae-4632-4700-9e97-3766fadbf6d8" providerId="AD" clId="Web-{0007BE8D-56F0-09AE-7E4D-A557339068C2}" dt="2024-11-08T15:31:33.930" v="147" actId="20577"/>
      <pc:docMkLst>
        <pc:docMk/>
      </pc:docMkLst>
      <pc:sldChg chg="ord">
        <pc:chgData name="Diego Torres Sánchez" userId="S::d.torres.2022@alumnos.urjc.es::5ea4fcae-4632-4700-9e97-3766fadbf6d8" providerId="AD" clId="Web-{0007BE8D-56F0-09AE-7E4D-A557339068C2}" dt="2024-11-08T15:24:47.917" v="100"/>
        <pc:sldMkLst>
          <pc:docMk/>
          <pc:sldMk cId="3863537902" sldId="289"/>
        </pc:sldMkLst>
      </pc:sldChg>
      <pc:sldChg chg="ord">
        <pc:chgData name="Diego Torres Sánchez" userId="S::d.torres.2022@alumnos.urjc.es::5ea4fcae-4632-4700-9e97-3766fadbf6d8" providerId="AD" clId="Web-{0007BE8D-56F0-09AE-7E4D-A557339068C2}" dt="2024-11-08T15:31:02.196" v="133"/>
        <pc:sldMkLst>
          <pc:docMk/>
          <pc:sldMk cId="2653944516" sldId="292"/>
        </pc:sldMkLst>
      </pc:sldChg>
      <pc:sldChg chg="modSp">
        <pc:chgData name="Diego Torres Sánchez" userId="S::d.torres.2022@alumnos.urjc.es::5ea4fcae-4632-4700-9e97-3766fadbf6d8" providerId="AD" clId="Web-{0007BE8D-56F0-09AE-7E4D-A557339068C2}" dt="2024-11-08T15:30:44.711" v="128" actId="20577"/>
        <pc:sldMkLst>
          <pc:docMk/>
          <pc:sldMk cId="3958484540" sldId="293"/>
        </pc:sldMkLst>
        <pc:spChg chg="mod">
          <ac:chgData name="Diego Torres Sánchez" userId="S::d.torres.2022@alumnos.urjc.es::5ea4fcae-4632-4700-9e97-3766fadbf6d8" providerId="AD" clId="Web-{0007BE8D-56F0-09AE-7E4D-A557339068C2}" dt="2024-11-08T15:30:44.711" v="128" actId="20577"/>
          <ac:spMkLst>
            <pc:docMk/>
            <pc:sldMk cId="3958484540" sldId="293"/>
            <ac:spMk id="871" creationId="{00000000-0000-0000-0000-000000000000}"/>
          </ac:spMkLst>
        </pc:spChg>
      </pc:sldChg>
      <pc:sldChg chg="modSp">
        <pc:chgData name="Diego Torres Sánchez" userId="S::d.torres.2022@alumnos.urjc.es::5ea4fcae-4632-4700-9e97-3766fadbf6d8" providerId="AD" clId="Web-{0007BE8D-56F0-09AE-7E4D-A557339068C2}" dt="2024-11-08T15:30:51.680" v="132" actId="20577"/>
        <pc:sldMkLst>
          <pc:docMk/>
          <pc:sldMk cId="3349527421" sldId="294"/>
        </pc:sldMkLst>
        <pc:spChg chg="mod">
          <ac:chgData name="Diego Torres Sánchez" userId="S::d.torres.2022@alumnos.urjc.es::5ea4fcae-4632-4700-9e97-3766fadbf6d8" providerId="AD" clId="Web-{0007BE8D-56F0-09AE-7E4D-A557339068C2}" dt="2024-11-08T15:30:51.680" v="132" actId="20577"/>
          <ac:spMkLst>
            <pc:docMk/>
            <pc:sldMk cId="3349527421" sldId="294"/>
            <ac:spMk id="871" creationId="{00000000-0000-0000-0000-000000000000}"/>
          </ac:spMkLst>
        </pc:spChg>
      </pc:sldChg>
      <pc:sldChg chg="modSp ord">
        <pc:chgData name="Diego Torres Sánchez" userId="S::d.torres.2022@alumnos.urjc.es::5ea4fcae-4632-4700-9e97-3766fadbf6d8" providerId="AD" clId="Web-{0007BE8D-56F0-09AE-7E4D-A557339068C2}" dt="2024-11-08T15:30:17.118" v="126"/>
        <pc:sldMkLst>
          <pc:docMk/>
          <pc:sldMk cId="4078967108" sldId="295"/>
        </pc:sldMkLst>
        <pc:spChg chg="mod">
          <ac:chgData name="Diego Torres Sánchez" userId="S::d.torres.2022@alumnos.urjc.es::5ea4fcae-4632-4700-9e97-3766fadbf6d8" providerId="AD" clId="Web-{0007BE8D-56F0-09AE-7E4D-A557339068C2}" dt="2024-11-08T15:28:56.415" v="123" actId="20577"/>
          <ac:spMkLst>
            <pc:docMk/>
            <pc:sldMk cId="4078967108" sldId="295"/>
            <ac:spMk id="871" creationId="{00000000-0000-0000-0000-000000000000}"/>
          </ac:spMkLst>
        </pc:spChg>
      </pc:sldChg>
      <pc:sldChg chg="addSp delSp modSp ord addAnim">
        <pc:chgData name="Diego Torres Sánchez" userId="S::d.torres.2022@alumnos.urjc.es::5ea4fcae-4632-4700-9e97-3766fadbf6d8" providerId="AD" clId="Web-{0007BE8D-56F0-09AE-7E4D-A557339068C2}" dt="2024-11-08T15:24:11.901" v="92"/>
        <pc:sldMkLst>
          <pc:docMk/>
          <pc:sldMk cId="3793958440" sldId="298"/>
        </pc:sldMkLst>
        <pc:spChg chg="mod">
          <ac:chgData name="Diego Torres Sánchez" userId="S::d.torres.2022@alumnos.urjc.es::5ea4fcae-4632-4700-9e97-3766fadbf6d8" providerId="AD" clId="Web-{0007BE8D-56F0-09AE-7E4D-A557339068C2}" dt="2024-11-08T15:19:36.638" v="34" actId="20577"/>
          <ac:spMkLst>
            <pc:docMk/>
            <pc:sldMk cId="3793958440" sldId="298"/>
            <ac:spMk id="871" creationId="{00000000-0000-0000-0000-000000000000}"/>
          </ac:spMkLst>
        </pc:spChg>
        <pc:picChg chg="add mod modCrop">
          <ac:chgData name="Diego Torres Sánchez" userId="S::d.torres.2022@alumnos.urjc.es::5ea4fcae-4632-4700-9e97-3766fadbf6d8" providerId="AD" clId="Web-{0007BE8D-56F0-09AE-7E4D-A557339068C2}" dt="2024-11-08T15:23:55.495" v="90" actId="1076"/>
          <ac:picMkLst>
            <pc:docMk/>
            <pc:sldMk cId="3793958440" sldId="298"/>
            <ac:picMk id="7" creationId="{7F44F7A7-5338-1D2E-AA01-CAAA698A4594}"/>
          </ac:picMkLst>
        </pc:picChg>
      </pc:sldChg>
      <pc:sldChg chg="modSp ord">
        <pc:chgData name="Diego Torres Sánchez" userId="S::d.torres.2022@alumnos.urjc.es::5ea4fcae-4632-4700-9e97-3766fadbf6d8" providerId="AD" clId="Web-{0007BE8D-56F0-09AE-7E4D-A557339068C2}" dt="2024-11-08T15:16:12.373" v="4" actId="20577"/>
        <pc:sldMkLst>
          <pc:docMk/>
          <pc:sldMk cId="3838746618" sldId="452"/>
        </pc:sldMkLst>
        <pc:spChg chg="mod">
          <ac:chgData name="Diego Torres Sánchez" userId="S::d.torres.2022@alumnos.urjc.es::5ea4fcae-4632-4700-9e97-3766fadbf6d8" providerId="AD" clId="Web-{0007BE8D-56F0-09AE-7E4D-A557339068C2}" dt="2024-11-08T15:16:12.373" v="4" actId="20577"/>
          <ac:spMkLst>
            <pc:docMk/>
            <pc:sldMk cId="3838746618" sldId="452"/>
            <ac:spMk id="869" creationId="{00000000-0000-0000-0000-000000000000}"/>
          </ac:spMkLst>
        </pc:spChg>
      </pc:sldChg>
      <pc:sldChg chg="modSp add ord replId">
        <pc:chgData name="Diego Torres Sánchez" userId="S::d.torres.2022@alumnos.urjc.es::5ea4fcae-4632-4700-9e97-3766fadbf6d8" providerId="AD" clId="Web-{0007BE8D-56F0-09AE-7E4D-A557339068C2}" dt="2024-11-08T15:16:47.920" v="10" actId="20577"/>
        <pc:sldMkLst>
          <pc:docMk/>
          <pc:sldMk cId="2480310741" sldId="455"/>
        </pc:sldMkLst>
        <pc:spChg chg="mod">
          <ac:chgData name="Diego Torres Sánchez" userId="S::d.torres.2022@alumnos.urjc.es::5ea4fcae-4632-4700-9e97-3766fadbf6d8" providerId="AD" clId="Web-{0007BE8D-56F0-09AE-7E4D-A557339068C2}" dt="2024-11-08T15:16:47.920" v="10" actId="20577"/>
          <ac:spMkLst>
            <pc:docMk/>
            <pc:sldMk cId="2480310741" sldId="455"/>
            <ac:spMk id="869" creationId="{00000000-0000-0000-0000-000000000000}"/>
          </ac:spMkLst>
        </pc:spChg>
      </pc:sldChg>
      <pc:sldChg chg="modSp add ord replId">
        <pc:chgData name="Diego Torres Sánchez" userId="S::d.torres.2022@alumnos.urjc.es::5ea4fcae-4632-4700-9e97-3766fadbf6d8" providerId="AD" clId="Web-{0007BE8D-56F0-09AE-7E4D-A557339068C2}" dt="2024-11-08T15:24:40.261" v="99" actId="20577"/>
        <pc:sldMkLst>
          <pc:docMk/>
          <pc:sldMk cId="1943144221" sldId="456"/>
        </pc:sldMkLst>
        <pc:spChg chg="mod">
          <ac:chgData name="Diego Torres Sánchez" userId="S::d.torres.2022@alumnos.urjc.es::5ea4fcae-4632-4700-9e97-3766fadbf6d8" providerId="AD" clId="Web-{0007BE8D-56F0-09AE-7E4D-A557339068C2}" dt="2024-11-08T15:24:40.261" v="99" actId="20577"/>
          <ac:spMkLst>
            <pc:docMk/>
            <pc:sldMk cId="1943144221" sldId="456"/>
            <ac:spMk id="871" creationId="{00000000-0000-0000-0000-000000000000}"/>
          </ac:spMkLst>
        </pc:spChg>
      </pc:sldChg>
      <pc:sldChg chg="modSp add ord replId">
        <pc:chgData name="Diego Torres Sánchez" userId="S::d.torres.2022@alumnos.urjc.es::5ea4fcae-4632-4700-9e97-3766fadbf6d8" providerId="AD" clId="Web-{0007BE8D-56F0-09AE-7E4D-A557339068C2}" dt="2024-11-08T15:19:18.278" v="19" actId="20577"/>
        <pc:sldMkLst>
          <pc:docMk/>
          <pc:sldMk cId="1309265068" sldId="457"/>
        </pc:sldMkLst>
        <pc:spChg chg="mod">
          <ac:chgData name="Diego Torres Sánchez" userId="S::d.torres.2022@alumnos.urjc.es::5ea4fcae-4632-4700-9e97-3766fadbf6d8" providerId="AD" clId="Web-{0007BE8D-56F0-09AE-7E4D-A557339068C2}" dt="2024-11-08T15:19:18.278" v="19" actId="20577"/>
          <ac:spMkLst>
            <pc:docMk/>
            <pc:sldMk cId="1309265068" sldId="457"/>
            <ac:spMk id="869" creationId="{00000000-0000-0000-0000-000000000000}"/>
          </ac:spMkLst>
        </pc:spChg>
      </pc:sldChg>
      <pc:sldChg chg="addSp modSp add replId addAnim modAnim">
        <pc:chgData name="Diego Torres Sánchez" userId="S::d.torres.2022@alumnos.urjc.es::5ea4fcae-4632-4700-9e97-3766fadbf6d8" providerId="AD" clId="Web-{0007BE8D-56F0-09AE-7E4D-A557339068C2}" dt="2024-11-08T15:27:56.337" v="117"/>
        <pc:sldMkLst>
          <pc:docMk/>
          <pc:sldMk cId="2324907676" sldId="459"/>
        </pc:sldMkLst>
        <pc:picChg chg="add mod">
          <ac:chgData name="Diego Torres Sánchez" userId="S::d.torres.2022@alumnos.urjc.es::5ea4fcae-4632-4700-9e97-3766fadbf6d8" providerId="AD" clId="Web-{0007BE8D-56F0-09AE-7E4D-A557339068C2}" dt="2024-11-08T15:27:47.509" v="115" actId="1076"/>
          <ac:picMkLst>
            <pc:docMk/>
            <pc:sldMk cId="2324907676" sldId="459"/>
            <ac:picMk id="3" creationId="{22056FC5-2AF5-E11A-8BE7-902EE234A51C}"/>
          </ac:picMkLst>
        </pc:picChg>
        <pc:picChg chg="mod">
          <ac:chgData name="Diego Torres Sánchez" userId="S::d.torres.2022@alumnos.urjc.es::5ea4fcae-4632-4700-9e97-3766fadbf6d8" providerId="AD" clId="Web-{0007BE8D-56F0-09AE-7E4D-A557339068C2}" dt="2024-11-08T15:24:05.776" v="91" actId="1076"/>
          <ac:picMkLst>
            <pc:docMk/>
            <pc:sldMk cId="2324907676" sldId="459"/>
            <ac:picMk id="5" creationId="{5FE2DBF4-1292-5112-3192-18860162F290}"/>
          </ac:picMkLst>
        </pc:picChg>
      </pc:sldChg>
      <pc:sldChg chg="modSp add ord replId">
        <pc:chgData name="Diego Torres Sánchez" userId="S::d.torres.2022@alumnos.urjc.es::5ea4fcae-4632-4700-9e97-3766fadbf6d8" providerId="AD" clId="Web-{0007BE8D-56F0-09AE-7E4D-A557339068C2}" dt="2024-11-08T15:26:18.276" v="110" actId="20577"/>
        <pc:sldMkLst>
          <pc:docMk/>
          <pc:sldMk cId="3660360326" sldId="461"/>
        </pc:sldMkLst>
        <pc:spChg chg="mod">
          <ac:chgData name="Diego Torres Sánchez" userId="S::d.torres.2022@alumnos.urjc.es::5ea4fcae-4632-4700-9e97-3766fadbf6d8" providerId="AD" clId="Web-{0007BE8D-56F0-09AE-7E4D-A557339068C2}" dt="2024-11-08T15:26:18.276" v="110" actId="20577"/>
          <ac:spMkLst>
            <pc:docMk/>
            <pc:sldMk cId="3660360326" sldId="461"/>
            <ac:spMk id="869" creationId="{00000000-0000-0000-0000-000000000000}"/>
          </ac:spMkLst>
        </pc:spChg>
      </pc:sldChg>
      <pc:sldChg chg="modSp add ord replId">
        <pc:chgData name="Diego Torres Sánchez" userId="S::d.torres.2022@alumnos.urjc.es::5ea4fcae-4632-4700-9e97-3766fadbf6d8" providerId="AD" clId="Web-{0007BE8D-56F0-09AE-7E4D-A557339068C2}" dt="2024-11-08T15:31:33.930" v="147" actId="20577"/>
        <pc:sldMkLst>
          <pc:docMk/>
          <pc:sldMk cId="3663574969" sldId="465"/>
        </pc:sldMkLst>
        <pc:spChg chg="mod">
          <ac:chgData name="Diego Torres Sánchez" userId="S::d.torres.2022@alumnos.urjc.es::5ea4fcae-4632-4700-9e97-3766fadbf6d8" providerId="AD" clId="Web-{0007BE8D-56F0-09AE-7E4D-A557339068C2}" dt="2024-11-08T15:31:27.805" v="145" actId="20577"/>
          <ac:spMkLst>
            <pc:docMk/>
            <pc:sldMk cId="3663574969" sldId="465"/>
            <ac:spMk id="871" creationId="{00000000-0000-0000-0000-000000000000}"/>
          </ac:spMkLst>
        </pc:spChg>
      </pc:sldChg>
    </pc:docChg>
  </pc:docChgLst>
  <pc:docChgLst>
    <pc:chgData name="Marco Antonio Díaz Calvo" userId="S::ma.diaz.2022@alumnos.urjc.es::6cdf9bd2-f1cf-41e1-b737-dfcc98c3ffdb" providerId="AD" clId="Web-{72A5AC6E-613F-389D-78BE-AE3913F91AA5}"/>
    <pc:docChg chg="addSld delSld modSld sldOrd">
      <pc:chgData name="Marco Antonio Díaz Calvo" userId="S::ma.diaz.2022@alumnos.urjc.es::6cdf9bd2-f1cf-41e1-b737-dfcc98c3ffdb" providerId="AD" clId="Web-{72A5AC6E-613F-389D-78BE-AE3913F91AA5}" dt="2024-11-08T23:00:48.255" v="416" actId="20577"/>
      <pc:docMkLst>
        <pc:docMk/>
      </pc:docMkLst>
      <pc:sldChg chg="modSp ord">
        <pc:chgData name="Marco Antonio Díaz Calvo" userId="S::ma.diaz.2022@alumnos.urjc.es::6cdf9bd2-f1cf-41e1-b737-dfcc98c3ffdb" providerId="AD" clId="Web-{72A5AC6E-613F-389D-78BE-AE3913F91AA5}" dt="2024-11-08T22:43:30.146" v="354" actId="20577"/>
        <pc:sldMkLst>
          <pc:docMk/>
          <pc:sldMk cId="0" sldId="257"/>
        </pc:sldMkLst>
        <pc:spChg chg="mod">
          <ac:chgData name="Marco Antonio Díaz Calvo" userId="S::ma.diaz.2022@alumnos.urjc.es::6cdf9bd2-f1cf-41e1-b737-dfcc98c3ffdb" providerId="AD" clId="Web-{72A5AC6E-613F-389D-78BE-AE3913F91AA5}" dt="2024-11-08T22:43:30.146" v="354" actId="20577"/>
          <ac:spMkLst>
            <pc:docMk/>
            <pc:sldMk cId="0" sldId="257"/>
            <ac:spMk id="869" creationId="{00000000-0000-0000-0000-000000000000}"/>
          </ac:spMkLst>
        </pc:spChg>
      </pc:sldChg>
      <pc:sldChg chg="ord">
        <pc:chgData name="Marco Antonio Díaz Calvo" userId="S::ma.diaz.2022@alumnos.urjc.es::6cdf9bd2-f1cf-41e1-b737-dfcc98c3ffdb" providerId="AD" clId="Web-{72A5AC6E-613F-389D-78BE-AE3913F91AA5}" dt="2024-11-08T22:01:16.837" v="109"/>
        <pc:sldMkLst>
          <pc:docMk/>
          <pc:sldMk cId="1652016809" sldId="297"/>
        </pc:sldMkLst>
      </pc:sldChg>
      <pc:sldChg chg="del">
        <pc:chgData name="Marco Antonio Díaz Calvo" userId="S::ma.diaz.2022@alumnos.urjc.es::6cdf9bd2-f1cf-41e1-b737-dfcc98c3ffdb" providerId="AD" clId="Web-{72A5AC6E-613F-389D-78BE-AE3913F91AA5}" dt="2024-11-08T22:42:04.643" v="349"/>
        <pc:sldMkLst>
          <pc:docMk/>
          <pc:sldMk cId="1419864866" sldId="307"/>
        </pc:sldMkLst>
      </pc:sldChg>
      <pc:sldChg chg="del">
        <pc:chgData name="Marco Antonio Díaz Calvo" userId="S::ma.diaz.2022@alumnos.urjc.es::6cdf9bd2-f1cf-41e1-b737-dfcc98c3ffdb" providerId="AD" clId="Web-{72A5AC6E-613F-389D-78BE-AE3913F91AA5}" dt="2024-11-08T22:42:13.362" v="351"/>
        <pc:sldMkLst>
          <pc:docMk/>
          <pc:sldMk cId="479352171" sldId="323"/>
        </pc:sldMkLst>
      </pc:sldChg>
      <pc:sldChg chg="del">
        <pc:chgData name="Marco Antonio Díaz Calvo" userId="S::ma.diaz.2022@alumnos.urjc.es::6cdf9bd2-f1cf-41e1-b737-dfcc98c3ffdb" providerId="AD" clId="Web-{72A5AC6E-613F-389D-78BE-AE3913F91AA5}" dt="2024-11-08T22:12:08.300" v="278"/>
        <pc:sldMkLst>
          <pc:docMk/>
          <pc:sldMk cId="1416956245" sldId="343"/>
        </pc:sldMkLst>
      </pc:sldChg>
      <pc:sldChg chg="modSp">
        <pc:chgData name="Marco Antonio Díaz Calvo" userId="S::ma.diaz.2022@alumnos.urjc.es::6cdf9bd2-f1cf-41e1-b737-dfcc98c3ffdb" providerId="AD" clId="Web-{72A5AC6E-613F-389D-78BE-AE3913F91AA5}" dt="2024-11-08T22:16:34.686" v="287" actId="14100"/>
        <pc:sldMkLst>
          <pc:docMk/>
          <pc:sldMk cId="3104412815" sldId="352"/>
        </pc:sldMkLst>
        <pc:spChg chg="mod">
          <ac:chgData name="Marco Antonio Díaz Calvo" userId="S::ma.diaz.2022@alumnos.urjc.es::6cdf9bd2-f1cf-41e1-b737-dfcc98c3ffdb" providerId="AD" clId="Web-{72A5AC6E-613F-389D-78BE-AE3913F91AA5}" dt="2024-11-08T22:16:34.686" v="287" actId="14100"/>
          <ac:spMkLst>
            <pc:docMk/>
            <pc:sldMk cId="3104412815" sldId="352"/>
            <ac:spMk id="18" creationId="{5105CC6E-47ED-6FFE-560D-726C1C41F8DA}"/>
          </ac:spMkLst>
        </pc:spChg>
      </pc:sldChg>
      <pc:sldChg chg="del">
        <pc:chgData name="Marco Antonio Díaz Calvo" userId="S::ma.diaz.2022@alumnos.urjc.es::6cdf9bd2-f1cf-41e1-b737-dfcc98c3ffdb" providerId="AD" clId="Web-{72A5AC6E-613F-389D-78BE-AE3913F91AA5}" dt="2024-11-08T22:42:10.018" v="350"/>
        <pc:sldMkLst>
          <pc:docMk/>
          <pc:sldMk cId="1378843886" sldId="373"/>
        </pc:sldMkLst>
      </pc:sldChg>
      <pc:sldChg chg="ord">
        <pc:chgData name="Marco Antonio Díaz Calvo" userId="S::ma.diaz.2022@alumnos.urjc.es::6cdf9bd2-f1cf-41e1-b737-dfcc98c3ffdb" providerId="AD" clId="Web-{72A5AC6E-613F-389D-78BE-AE3913F91AA5}" dt="2024-11-08T22:14:42.962" v="286"/>
        <pc:sldMkLst>
          <pc:docMk/>
          <pc:sldMk cId="2969886971" sldId="374"/>
        </pc:sldMkLst>
      </pc:sldChg>
      <pc:sldChg chg="modSp">
        <pc:chgData name="Marco Antonio Díaz Calvo" userId="S::ma.diaz.2022@alumnos.urjc.es::6cdf9bd2-f1cf-41e1-b737-dfcc98c3ffdb" providerId="AD" clId="Web-{72A5AC6E-613F-389D-78BE-AE3913F91AA5}" dt="2024-11-08T22:51:34.057" v="363" actId="20577"/>
        <pc:sldMkLst>
          <pc:docMk/>
          <pc:sldMk cId="813782916" sldId="376"/>
        </pc:sldMkLst>
        <pc:spChg chg="mod">
          <ac:chgData name="Marco Antonio Díaz Calvo" userId="S::ma.diaz.2022@alumnos.urjc.es::6cdf9bd2-f1cf-41e1-b737-dfcc98c3ffdb" providerId="AD" clId="Web-{72A5AC6E-613F-389D-78BE-AE3913F91AA5}" dt="2024-11-08T22:51:34.057" v="363" actId="20577"/>
          <ac:spMkLst>
            <pc:docMk/>
            <pc:sldMk cId="813782916" sldId="376"/>
            <ac:spMk id="3" creationId="{9FB1902A-76C3-AE92-28FD-1F16D10AAE49}"/>
          </ac:spMkLst>
        </pc:spChg>
      </pc:sldChg>
      <pc:sldChg chg="modSp">
        <pc:chgData name="Marco Antonio Díaz Calvo" userId="S::ma.diaz.2022@alumnos.urjc.es::6cdf9bd2-f1cf-41e1-b737-dfcc98c3ffdb" providerId="AD" clId="Web-{72A5AC6E-613F-389D-78BE-AE3913F91AA5}" dt="2024-11-08T22:53:04.202" v="371"/>
        <pc:sldMkLst>
          <pc:docMk/>
          <pc:sldMk cId="2877757126" sldId="386"/>
        </pc:sldMkLst>
        <pc:graphicFrameChg chg="mod modGraphic">
          <ac:chgData name="Marco Antonio Díaz Calvo" userId="S::ma.diaz.2022@alumnos.urjc.es::6cdf9bd2-f1cf-41e1-b737-dfcc98c3ffdb" providerId="AD" clId="Web-{72A5AC6E-613F-389D-78BE-AE3913F91AA5}" dt="2024-11-08T22:53:04.202" v="371"/>
          <ac:graphicFrameMkLst>
            <pc:docMk/>
            <pc:sldMk cId="2877757126" sldId="386"/>
            <ac:graphicFrameMk id="21" creationId="{4DA7F973-3D68-F9FD-BC14-7B1A3A34153D}"/>
          </ac:graphicFrameMkLst>
        </pc:graphicFrameChg>
      </pc:sldChg>
      <pc:sldChg chg="modSp">
        <pc:chgData name="Marco Antonio Díaz Calvo" userId="S::ma.diaz.2022@alumnos.urjc.es::6cdf9bd2-f1cf-41e1-b737-dfcc98c3ffdb" providerId="AD" clId="Web-{72A5AC6E-613F-389D-78BE-AE3913F91AA5}" dt="2024-11-08T22:53:10.889" v="373"/>
        <pc:sldMkLst>
          <pc:docMk/>
          <pc:sldMk cId="403838011" sldId="387"/>
        </pc:sldMkLst>
        <pc:graphicFrameChg chg="mod modGraphic">
          <ac:chgData name="Marco Antonio Díaz Calvo" userId="S::ma.diaz.2022@alumnos.urjc.es::6cdf9bd2-f1cf-41e1-b737-dfcc98c3ffdb" providerId="AD" clId="Web-{72A5AC6E-613F-389D-78BE-AE3913F91AA5}" dt="2024-11-08T22:53:10.889" v="373"/>
          <ac:graphicFrameMkLst>
            <pc:docMk/>
            <pc:sldMk cId="403838011" sldId="387"/>
            <ac:graphicFrameMk id="19" creationId="{E33177D3-9679-D3E3-184D-AAE507836128}"/>
          </ac:graphicFrameMkLst>
        </pc:graphicFrameChg>
      </pc:sldChg>
      <pc:sldChg chg="modSp">
        <pc:chgData name="Marco Antonio Díaz Calvo" userId="S::ma.diaz.2022@alumnos.urjc.es::6cdf9bd2-f1cf-41e1-b737-dfcc98c3ffdb" providerId="AD" clId="Web-{72A5AC6E-613F-389D-78BE-AE3913F91AA5}" dt="2024-11-08T22:53:19.358" v="383"/>
        <pc:sldMkLst>
          <pc:docMk/>
          <pc:sldMk cId="266255755" sldId="388"/>
        </pc:sldMkLst>
        <pc:graphicFrameChg chg="mod modGraphic">
          <ac:chgData name="Marco Antonio Díaz Calvo" userId="S::ma.diaz.2022@alumnos.urjc.es::6cdf9bd2-f1cf-41e1-b737-dfcc98c3ffdb" providerId="AD" clId="Web-{72A5AC6E-613F-389D-78BE-AE3913F91AA5}" dt="2024-11-08T22:53:19.358" v="383"/>
          <ac:graphicFrameMkLst>
            <pc:docMk/>
            <pc:sldMk cId="266255755" sldId="388"/>
            <ac:graphicFrameMk id="19" creationId="{E33177D3-9679-D3E3-184D-AAE507836128}"/>
          </ac:graphicFrameMkLst>
        </pc:graphicFrameChg>
      </pc:sldChg>
      <pc:sldChg chg="del">
        <pc:chgData name="Marco Antonio Díaz Calvo" userId="S::ma.diaz.2022@alumnos.urjc.es::6cdf9bd2-f1cf-41e1-b737-dfcc98c3ffdb" providerId="AD" clId="Web-{72A5AC6E-613F-389D-78BE-AE3913F91AA5}" dt="2024-11-08T21:31:19.531" v="30"/>
        <pc:sldMkLst>
          <pc:docMk/>
          <pc:sldMk cId="2095139569" sldId="389"/>
        </pc:sldMkLst>
      </pc:sldChg>
      <pc:sldChg chg="del">
        <pc:chgData name="Marco Antonio Díaz Calvo" userId="S::ma.diaz.2022@alumnos.urjc.es::6cdf9bd2-f1cf-41e1-b737-dfcc98c3ffdb" providerId="AD" clId="Web-{72A5AC6E-613F-389D-78BE-AE3913F91AA5}" dt="2024-11-08T21:31:22.499" v="31"/>
        <pc:sldMkLst>
          <pc:docMk/>
          <pc:sldMk cId="764847399" sldId="390"/>
        </pc:sldMkLst>
      </pc:sldChg>
      <pc:sldChg chg="ord">
        <pc:chgData name="Marco Antonio Díaz Calvo" userId="S::ma.diaz.2022@alumnos.urjc.es::6cdf9bd2-f1cf-41e1-b737-dfcc98c3ffdb" providerId="AD" clId="Web-{72A5AC6E-613F-389D-78BE-AE3913F91AA5}" dt="2024-11-08T22:18:40.925" v="288"/>
        <pc:sldMkLst>
          <pc:docMk/>
          <pc:sldMk cId="2690235260" sldId="391"/>
        </pc:sldMkLst>
      </pc:sldChg>
      <pc:sldChg chg="modSp">
        <pc:chgData name="Marco Antonio Díaz Calvo" userId="S::ma.diaz.2022@alumnos.urjc.es::6cdf9bd2-f1cf-41e1-b737-dfcc98c3ffdb" providerId="AD" clId="Web-{72A5AC6E-613F-389D-78BE-AE3913F91AA5}" dt="2024-11-08T22:54:05.938" v="388" actId="20577"/>
        <pc:sldMkLst>
          <pc:docMk/>
          <pc:sldMk cId="1543651310" sldId="392"/>
        </pc:sldMkLst>
        <pc:spChg chg="mod">
          <ac:chgData name="Marco Antonio Díaz Calvo" userId="S::ma.diaz.2022@alumnos.urjc.es::6cdf9bd2-f1cf-41e1-b737-dfcc98c3ffdb" providerId="AD" clId="Web-{72A5AC6E-613F-389D-78BE-AE3913F91AA5}" dt="2024-11-08T22:54:05.938" v="388" actId="20577"/>
          <ac:spMkLst>
            <pc:docMk/>
            <pc:sldMk cId="1543651310" sldId="392"/>
            <ac:spMk id="3" creationId="{9FB1902A-76C3-AE92-28FD-1F16D10AAE49}"/>
          </ac:spMkLst>
        </pc:spChg>
      </pc:sldChg>
      <pc:sldChg chg="modSp ord">
        <pc:chgData name="Marco Antonio Díaz Calvo" userId="S::ma.diaz.2022@alumnos.urjc.es::6cdf9bd2-f1cf-41e1-b737-dfcc98c3ffdb" providerId="AD" clId="Web-{72A5AC6E-613F-389D-78BE-AE3913F91AA5}" dt="2024-11-08T21:31:56.407" v="48"/>
        <pc:sldMkLst>
          <pc:docMk/>
          <pc:sldMk cId="2267735515" sldId="396"/>
        </pc:sldMkLst>
        <pc:spChg chg="mod">
          <ac:chgData name="Marco Antonio Díaz Calvo" userId="S::ma.diaz.2022@alumnos.urjc.es::6cdf9bd2-f1cf-41e1-b737-dfcc98c3ffdb" providerId="AD" clId="Web-{72A5AC6E-613F-389D-78BE-AE3913F91AA5}" dt="2024-11-08T21:31:53.813" v="47" actId="20577"/>
          <ac:spMkLst>
            <pc:docMk/>
            <pc:sldMk cId="2267735515" sldId="396"/>
            <ac:spMk id="3" creationId="{9FB1902A-76C3-AE92-28FD-1F16D10AAE49}"/>
          </ac:spMkLst>
        </pc:spChg>
      </pc:sldChg>
      <pc:sldChg chg="addSp modSp">
        <pc:chgData name="Marco Antonio Díaz Calvo" userId="S::ma.diaz.2022@alumnos.urjc.es::6cdf9bd2-f1cf-41e1-b737-dfcc98c3ffdb" providerId="AD" clId="Web-{72A5AC6E-613F-389D-78BE-AE3913F91AA5}" dt="2024-11-08T22:58:13.358" v="395" actId="1076"/>
        <pc:sldMkLst>
          <pc:docMk/>
          <pc:sldMk cId="3443777081" sldId="403"/>
        </pc:sldMkLst>
        <pc:picChg chg="mod">
          <ac:chgData name="Marco Antonio Díaz Calvo" userId="S::ma.diaz.2022@alumnos.urjc.es::6cdf9bd2-f1cf-41e1-b737-dfcc98c3ffdb" providerId="AD" clId="Web-{72A5AC6E-613F-389D-78BE-AE3913F91AA5}" dt="2024-11-08T22:57:58.060" v="394" actId="1076"/>
          <ac:picMkLst>
            <pc:docMk/>
            <pc:sldMk cId="3443777081" sldId="403"/>
            <ac:picMk id="4" creationId="{FF6EB7AE-EFBE-A99E-5904-6071D32777B9}"/>
          </ac:picMkLst>
        </pc:picChg>
        <pc:picChg chg="add mod">
          <ac:chgData name="Marco Antonio Díaz Calvo" userId="S::ma.diaz.2022@alumnos.urjc.es::6cdf9bd2-f1cf-41e1-b737-dfcc98c3ffdb" providerId="AD" clId="Web-{72A5AC6E-613F-389D-78BE-AE3913F91AA5}" dt="2024-11-08T22:58:13.358" v="395" actId="1076"/>
          <ac:picMkLst>
            <pc:docMk/>
            <pc:sldMk cId="3443777081" sldId="403"/>
            <ac:picMk id="5" creationId="{AB95744B-7969-40E9-EEB9-706E8E4FE76C}"/>
          </ac:picMkLst>
        </pc:picChg>
      </pc:sldChg>
      <pc:sldChg chg="modSp">
        <pc:chgData name="Marco Antonio Díaz Calvo" userId="S::ma.diaz.2022@alumnos.urjc.es::6cdf9bd2-f1cf-41e1-b737-dfcc98c3ffdb" providerId="AD" clId="Web-{72A5AC6E-613F-389D-78BE-AE3913F91AA5}" dt="2024-11-08T21:40:57.195" v="71" actId="20577"/>
        <pc:sldMkLst>
          <pc:docMk/>
          <pc:sldMk cId="1422953105" sldId="404"/>
        </pc:sldMkLst>
        <pc:spChg chg="mod">
          <ac:chgData name="Marco Antonio Díaz Calvo" userId="S::ma.diaz.2022@alumnos.urjc.es::6cdf9bd2-f1cf-41e1-b737-dfcc98c3ffdb" providerId="AD" clId="Web-{72A5AC6E-613F-389D-78BE-AE3913F91AA5}" dt="2024-11-08T21:40:57.195" v="71" actId="20577"/>
          <ac:spMkLst>
            <pc:docMk/>
            <pc:sldMk cId="1422953105" sldId="404"/>
            <ac:spMk id="3" creationId="{D511C06E-B2A7-F17C-4DD5-E41157764863}"/>
          </ac:spMkLst>
        </pc:spChg>
      </pc:sldChg>
      <pc:sldChg chg="ord">
        <pc:chgData name="Marco Antonio Díaz Calvo" userId="S::ma.diaz.2022@alumnos.urjc.es::6cdf9bd2-f1cf-41e1-b737-dfcc98c3ffdb" providerId="AD" clId="Web-{72A5AC6E-613F-389D-78BE-AE3913F91AA5}" dt="2024-11-08T21:42:17.386" v="77"/>
        <pc:sldMkLst>
          <pc:docMk/>
          <pc:sldMk cId="1446568402" sldId="407"/>
        </pc:sldMkLst>
      </pc:sldChg>
      <pc:sldChg chg="modSp ord">
        <pc:chgData name="Marco Antonio Díaz Calvo" userId="S::ma.diaz.2022@alumnos.urjc.es::6cdf9bd2-f1cf-41e1-b737-dfcc98c3ffdb" providerId="AD" clId="Web-{72A5AC6E-613F-389D-78BE-AE3913F91AA5}" dt="2024-11-08T21:46:59.678" v="96"/>
        <pc:sldMkLst>
          <pc:docMk/>
          <pc:sldMk cId="4112588371" sldId="409"/>
        </pc:sldMkLst>
        <pc:spChg chg="mod">
          <ac:chgData name="Marco Antonio Díaz Calvo" userId="S::ma.diaz.2022@alumnos.urjc.es::6cdf9bd2-f1cf-41e1-b737-dfcc98c3ffdb" providerId="AD" clId="Web-{72A5AC6E-613F-389D-78BE-AE3913F91AA5}" dt="2024-11-08T21:42:43.105" v="91" actId="20577"/>
          <ac:spMkLst>
            <pc:docMk/>
            <pc:sldMk cId="4112588371" sldId="409"/>
            <ac:spMk id="3" creationId="{D511C06E-B2A7-F17C-4DD5-E41157764863}"/>
          </ac:spMkLst>
        </pc:spChg>
      </pc:sldChg>
      <pc:sldChg chg="modSp">
        <pc:chgData name="Marco Antonio Díaz Calvo" userId="S::ma.diaz.2022@alumnos.urjc.es::6cdf9bd2-f1cf-41e1-b737-dfcc98c3ffdb" providerId="AD" clId="Web-{72A5AC6E-613F-389D-78BE-AE3913F91AA5}" dt="2024-11-08T22:40:07.871" v="348" actId="20577"/>
        <pc:sldMkLst>
          <pc:docMk/>
          <pc:sldMk cId="1034718268" sldId="418"/>
        </pc:sldMkLst>
        <pc:spChg chg="mod">
          <ac:chgData name="Marco Antonio Díaz Calvo" userId="S::ma.diaz.2022@alumnos.urjc.es::6cdf9bd2-f1cf-41e1-b737-dfcc98c3ffdb" providerId="AD" clId="Web-{72A5AC6E-613F-389D-78BE-AE3913F91AA5}" dt="2024-11-08T22:40:07.871" v="348" actId="20577"/>
          <ac:spMkLst>
            <pc:docMk/>
            <pc:sldMk cId="1034718268" sldId="418"/>
            <ac:spMk id="3" creationId="{9FB1902A-76C3-AE92-28FD-1F16D10AAE49}"/>
          </ac:spMkLst>
        </pc:spChg>
      </pc:sldChg>
      <pc:sldChg chg="del">
        <pc:chgData name="Marco Antonio Díaz Calvo" userId="S::ma.diaz.2022@alumnos.urjc.es::6cdf9bd2-f1cf-41e1-b737-dfcc98c3ffdb" providerId="AD" clId="Web-{72A5AC6E-613F-389D-78BE-AE3913F91AA5}" dt="2024-11-08T22:35:09.250" v="289"/>
        <pc:sldMkLst>
          <pc:docMk/>
          <pc:sldMk cId="3792968516" sldId="422"/>
        </pc:sldMkLst>
      </pc:sldChg>
      <pc:sldChg chg="ord">
        <pc:chgData name="Marco Antonio Díaz Calvo" userId="S::ma.diaz.2022@alumnos.urjc.es::6cdf9bd2-f1cf-41e1-b737-dfcc98c3ffdb" providerId="AD" clId="Web-{72A5AC6E-613F-389D-78BE-AE3913F91AA5}" dt="2024-11-08T22:35:29.126" v="290"/>
        <pc:sldMkLst>
          <pc:docMk/>
          <pc:sldMk cId="2524425986" sldId="424"/>
        </pc:sldMkLst>
      </pc:sldChg>
      <pc:sldChg chg="modSp">
        <pc:chgData name="Marco Antonio Díaz Calvo" userId="S::ma.diaz.2022@alumnos.urjc.es::6cdf9bd2-f1cf-41e1-b737-dfcc98c3ffdb" providerId="AD" clId="Web-{72A5AC6E-613F-389D-78BE-AE3913F91AA5}" dt="2024-11-08T22:36:14.487" v="311" actId="20577"/>
        <pc:sldMkLst>
          <pc:docMk/>
          <pc:sldMk cId="3070585041" sldId="425"/>
        </pc:sldMkLst>
        <pc:spChg chg="mod">
          <ac:chgData name="Marco Antonio Díaz Calvo" userId="S::ma.diaz.2022@alumnos.urjc.es::6cdf9bd2-f1cf-41e1-b737-dfcc98c3ffdb" providerId="AD" clId="Web-{72A5AC6E-613F-389D-78BE-AE3913F91AA5}" dt="2024-11-08T22:36:14.487" v="311" actId="20577"/>
          <ac:spMkLst>
            <pc:docMk/>
            <pc:sldMk cId="3070585041" sldId="425"/>
            <ac:spMk id="3" creationId="{9FB1902A-76C3-AE92-28FD-1F16D10AAE49}"/>
          </ac:spMkLst>
        </pc:spChg>
      </pc:sldChg>
      <pc:sldChg chg="ord">
        <pc:chgData name="Marco Antonio Díaz Calvo" userId="S::ma.diaz.2022@alumnos.urjc.es::6cdf9bd2-f1cf-41e1-b737-dfcc98c3ffdb" providerId="AD" clId="Web-{72A5AC6E-613F-389D-78BE-AE3913F91AA5}" dt="2024-11-08T22:36:51.176" v="314"/>
        <pc:sldMkLst>
          <pc:docMk/>
          <pc:sldMk cId="170406243" sldId="432"/>
        </pc:sldMkLst>
      </pc:sldChg>
      <pc:sldChg chg="ord">
        <pc:chgData name="Marco Antonio Díaz Calvo" userId="S::ma.diaz.2022@alumnos.urjc.es::6cdf9bd2-f1cf-41e1-b737-dfcc98c3ffdb" providerId="AD" clId="Web-{72A5AC6E-613F-389D-78BE-AE3913F91AA5}" dt="2024-11-08T21:58:09" v="107"/>
        <pc:sldMkLst>
          <pc:docMk/>
          <pc:sldMk cId="860781019" sldId="442"/>
        </pc:sldMkLst>
      </pc:sldChg>
      <pc:sldChg chg="del">
        <pc:chgData name="Marco Antonio Díaz Calvo" userId="S::ma.diaz.2022@alumnos.urjc.es::6cdf9bd2-f1cf-41e1-b737-dfcc98c3ffdb" providerId="AD" clId="Web-{72A5AC6E-613F-389D-78BE-AE3913F91AA5}" dt="2024-11-08T21:58:20.860" v="108"/>
        <pc:sldMkLst>
          <pc:docMk/>
          <pc:sldMk cId="3148123938" sldId="445"/>
        </pc:sldMkLst>
      </pc:sldChg>
      <pc:sldChg chg="del ord">
        <pc:chgData name="Marco Antonio Díaz Calvo" userId="S::ma.diaz.2022@alumnos.urjc.es::6cdf9bd2-f1cf-41e1-b737-dfcc98c3ffdb" providerId="AD" clId="Web-{72A5AC6E-613F-389D-78BE-AE3913F91AA5}" dt="2024-11-08T22:36:56.629" v="315"/>
        <pc:sldMkLst>
          <pc:docMk/>
          <pc:sldMk cId="1288484672" sldId="454"/>
        </pc:sldMkLst>
      </pc:sldChg>
      <pc:sldChg chg="ord">
        <pc:chgData name="Marco Antonio Díaz Calvo" userId="S::ma.diaz.2022@alumnos.urjc.es::6cdf9bd2-f1cf-41e1-b737-dfcc98c3ffdb" providerId="AD" clId="Web-{72A5AC6E-613F-389D-78BE-AE3913F91AA5}" dt="2024-11-08T22:36:51.160" v="312"/>
        <pc:sldMkLst>
          <pc:docMk/>
          <pc:sldMk cId="721911587" sldId="467"/>
        </pc:sldMkLst>
      </pc:sldChg>
      <pc:sldChg chg="modSp add ord replId">
        <pc:chgData name="Marco Antonio Díaz Calvo" userId="S::ma.diaz.2022@alumnos.urjc.es::6cdf9bd2-f1cf-41e1-b737-dfcc98c3ffdb" providerId="AD" clId="Web-{72A5AC6E-613F-389D-78BE-AE3913F91AA5}" dt="2024-11-08T21:28:31.540" v="29" actId="20577"/>
        <pc:sldMkLst>
          <pc:docMk/>
          <pc:sldMk cId="1220384052" sldId="468"/>
        </pc:sldMkLst>
        <pc:spChg chg="mod">
          <ac:chgData name="Marco Antonio Díaz Calvo" userId="S::ma.diaz.2022@alumnos.urjc.es::6cdf9bd2-f1cf-41e1-b737-dfcc98c3ffdb" providerId="AD" clId="Web-{72A5AC6E-613F-389D-78BE-AE3913F91AA5}" dt="2024-11-08T21:28:31.540" v="29" actId="20577"/>
          <ac:spMkLst>
            <pc:docMk/>
            <pc:sldMk cId="1220384052" sldId="468"/>
            <ac:spMk id="3" creationId="{9FB1902A-76C3-AE92-28FD-1F16D10AAE49}"/>
          </ac:spMkLst>
        </pc:spChg>
      </pc:sldChg>
      <pc:sldChg chg="modSp add ord replId">
        <pc:chgData name="Marco Antonio Díaz Calvo" userId="S::ma.diaz.2022@alumnos.urjc.es::6cdf9bd2-f1cf-41e1-b737-dfcc98c3ffdb" providerId="AD" clId="Web-{72A5AC6E-613F-389D-78BE-AE3913F91AA5}" dt="2024-11-08T23:00:48.255" v="416" actId="20577"/>
        <pc:sldMkLst>
          <pc:docMk/>
          <pc:sldMk cId="642204373" sldId="469"/>
        </pc:sldMkLst>
        <pc:spChg chg="mod">
          <ac:chgData name="Marco Antonio Díaz Calvo" userId="S::ma.diaz.2022@alumnos.urjc.es::6cdf9bd2-f1cf-41e1-b737-dfcc98c3ffdb" providerId="AD" clId="Web-{72A5AC6E-613F-389D-78BE-AE3913F91AA5}" dt="2024-11-08T23:00:48.255" v="416" actId="20577"/>
          <ac:spMkLst>
            <pc:docMk/>
            <pc:sldMk cId="642204373" sldId="469"/>
            <ac:spMk id="3" creationId="{D511C06E-B2A7-F17C-4DD5-E41157764863}"/>
          </ac:spMkLst>
        </pc:spChg>
      </pc:sldChg>
      <pc:sldChg chg="modSp add ord replId">
        <pc:chgData name="Marco Antonio Díaz Calvo" userId="S::ma.diaz.2022@alumnos.urjc.es::6cdf9bd2-f1cf-41e1-b737-dfcc98c3ffdb" providerId="AD" clId="Web-{72A5AC6E-613F-389D-78BE-AE3913F91AA5}" dt="2024-11-08T22:02:55.809" v="126" actId="20577"/>
        <pc:sldMkLst>
          <pc:docMk/>
          <pc:sldMk cId="1022620436" sldId="470"/>
        </pc:sldMkLst>
        <pc:spChg chg="mod">
          <ac:chgData name="Marco Antonio Díaz Calvo" userId="S::ma.diaz.2022@alumnos.urjc.es::6cdf9bd2-f1cf-41e1-b737-dfcc98c3ffdb" providerId="AD" clId="Web-{72A5AC6E-613F-389D-78BE-AE3913F91AA5}" dt="2024-11-08T22:02:55.809" v="126" actId="20577"/>
          <ac:spMkLst>
            <pc:docMk/>
            <pc:sldMk cId="1022620436" sldId="470"/>
            <ac:spMk id="3" creationId="{9FB1902A-76C3-AE92-28FD-1F16D10AAE49}"/>
          </ac:spMkLst>
        </pc:spChg>
      </pc:sldChg>
      <pc:sldChg chg="modSp add ord replId">
        <pc:chgData name="Marco Antonio Díaz Calvo" userId="S::ma.diaz.2022@alumnos.urjc.es::6cdf9bd2-f1cf-41e1-b737-dfcc98c3ffdb" providerId="AD" clId="Web-{72A5AC6E-613F-389D-78BE-AE3913F91AA5}" dt="2024-11-08T22:06:09.973" v="277" actId="20577"/>
        <pc:sldMkLst>
          <pc:docMk/>
          <pc:sldMk cId="2506714196" sldId="471"/>
        </pc:sldMkLst>
        <pc:spChg chg="mod">
          <ac:chgData name="Marco Antonio Díaz Calvo" userId="S::ma.diaz.2022@alumnos.urjc.es::6cdf9bd2-f1cf-41e1-b737-dfcc98c3ffdb" providerId="AD" clId="Web-{72A5AC6E-613F-389D-78BE-AE3913F91AA5}" dt="2024-11-08T22:06:09.973" v="277" actId="20577"/>
          <ac:spMkLst>
            <pc:docMk/>
            <pc:sldMk cId="2506714196" sldId="471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72A5AC6E-613F-389D-78BE-AE3913F91AA5}" dt="2024-11-08T22:04:04.422" v="137" actId="20577"/>
          <ac:spMkLst>
            <pc:docMk/>
            <pc:sldMk cId="2506714196" sldId="471"/>
            <ac:spMk id="871" creationId="{00000000-0000-0000-0000-000000000000}"/>
          </ac:spMkLst>
        </pc:spChg>
      </pc:sldChg>
      <pc:sldChg chg="add del ord replId">
        <pc:chgData name="Marco Antonio Díaz Calvo" userId="S::ma.diaz.2022@alumnos.urjc.es::6cdf9bd2-f1cf-41e1-b737-dfcc98c3ffdb" providerId="AD" clId="Web-{72A5AC6E-613F-389D-78BE-AE3913F91AA5}" dt="2024-11-08T22:51:00.619" v="360"/>
        <pc:sldMkLst>
          <pc:docMk/>
          <pc:sldMk cId="3415635933" sldId="472"/>
        </pc:sldMkLst>
      </pc:sldChg>
    </pc:docChg>
  </pc:docChgLst>
  <pc:docChgLst>
    <pc:chgData name="Diego Torres Sánchez" userId="S::d.torres.2022@alumnos.urjc.es::5ea4fcae-4632-4700-9e97-3766fadbf6d8" providerId="AD" clId="Web-{9020C3D5-BAD0-0477-9A2F-98BBBA64D3C2}"/>
    <pc:docChg chg="addSld delSld modSld sldOrd">
      <pc:chgData name="Diego Torres Sánchez" userId="S::d.torres.2022@alumnos.urjc.es::5ea4fcae-4632-4700-9e97-3766fadbf6d8" providerId="AD" clId="Web-{9020C3D5-BAD0-0477-9A2F-98BBBA64D3C2}" dt="2024-11-07T10:49:46.945" v="369" actId="1076"/>
      <pc:docMkLst>
        <pc:docMk/>
      </pc:docMkLst>
      <pc:sldChg chg="modSp">
        <pc:chgData name="Diego Torres Sánchez" userId="S::d.torres.2022@alumnos.urjc.es::5ea4fcae-4632-4700-9e97-3766fadbf6d8" providerId="AD" clId="Web-{9020C3D5-BAD0-0477-9A2F-98BBBA64D3C2}" dt="2024-11-07T09:25:37.208" v="180" actId="20577"/>
        <pc:sldMkLst>
          <pc:docMk/>
          <pc:sldMk cId="1005677589" sldId="288"/>
        </pc:sldMkLst>
        <pc:spChg chg="mod">
          <ac:chgData name="Diego Torres Sánchez" userId="S::d.torres.2022@alumnos.urjc.es::5ea4fcae-4632-4700-9e97-3766fadbf6d8" providerId="AD" clId="Web-{9020C3D5-BAD0-0477-9A2F-98BBBA64D3C2}" dt="2024-11-07T09:25:37.208" v="180" actId="20577"/>
          <ac:spMkLst>
            <pc:docMk/>
            <pc:sldMk cId="1005677589" sldId="288"/>
            <ac:spMk id="869" creationId="{00000000-0000-0000-0000-000000000000}"/>
          </ac:spMkLst>
        </pc:spChg>
      </pc:sldChg>
      <pc:sldChg chg="addSp delSp modSp">
        <pc:chgData name="Diego Torres Sánchez" userId="S::d.torres.2022@alumnos.urjc.es::5ea4fcae-4632-4700-9e97-3766fadbf6d8" providerId="AD" clId="Web-{9020C3D5-BAD0-0477-9A2F-98BBBA64D3C2}" dt="2024-11-07T10:49:46.945" v="369" actId="1076"/>
        <pc:sldMkLst>
          <pc:docMk/>
          <pc:sldMk cId="3639164281" sldId="291"/>
        </pc:sldMkLst>
        <pc:spChg chg="mod">
          <ac:chgData name="Diego Torres Sánchez" userId="S::d.torres.2022@alumnos.urjc.es::5ea4fcae-4632-4700-9e97-3766fadbf6d8" providerId="AD" clId="Web-{9020C3D5-BAD0-0477-9A2F-98BBBA64D3C2}" dt="2024-11-07T09:57:46.407" v="349" actId="20577"/>
          <ac:spMkLst>
            <pc:docMk/>
            <pc:sldMk cId="3639164281" sldId="291"/>
            <ac:spMk id="871" creationId="{00000000-0000-0000-0000-000000000000}"/>
          </ac:spMkLst>
        </pc:spChg>
        <pc:picChg chg="add mod">
          <ac:chgData name="Diego Torres Sánchez" userId="S::d.torres.2022@alumnos.urjc.es::5ea4fcae-4632-4700-9e97-3766fadbf6d8" providerId="AD" clId="Web-{9020C3D5-BAD0-0477-9A2F-98BBBA64D3C2}" dt="2024-11-07T10:49:46.945" v="369" actId="1076"/>
          <ac:picMkLst>
            <pc:docMk/>
            <pc:sldMk cId="3639164281" sldId="291"/>
            <ac:picMk id="3" creationId="{9F1AFE6D-1D8A-38AF-82C2-1DC74A91BA75}"/>
          </ac:picMkLst>
        </pc:picChg>
        <pc:picChg chg="add mod">
          <ac:chgData name="Diego Torres Sánchez" userId="S::d.torres.2022@alumnos.urjc.es::5ea4fcae-4632-4700-9e97-3766fadbf6d8" providerId="AD" clId="Web-{9020C3D5-BAD0-0477-9A2F-98BBBA64D3C2}" dt="2024-11-07T10:49:43.242" v="368" actId="1076"/>
          <ac:picMkLst>
            <pc:docMk/>
            <pc:sldMk cId="3639164281" sldId="291"/>
            <ac:picMk id="4" creationId="{280E9412-62FF-71FF-CB2C-84E04803E740}"/>
          </ac:picMkLst>
        </pc:picChg>
      </pc:sldChg>
      <pc:sldChg chg="addSp delSp modSp add replId addAnim delAnim">
        <pc:chgData name="Diego Torres Sánchez" userId="S::d.torres.2022@alumnos.urjc.es::5ea4fcae-4632-4700-9e97-3766fadbf6d8" providerId="AD" clId="Web-{9020C3D5-BAD0-0477-9A2F-98BBBA64D3C2}" dt="2024-11-07T09:26:15.958" v="198" actId="20577"/>
        <pc:sldMkLst>
          <pc:docMk/>
          <pc:sldMk cId="1445504146" sldId="299"/>
        </pc:sldMkLst>
        <pc:spChg chg="mod">
          <ac:chgData name="Diego Torres Sánchez" userId="S::d.torres.2022@alumnos.urjc.es::5ea4fcae-4632-4700-9e97-3766fadbf6d8" providerId="AD" clId="Web-{9020C3D5-BAD0-0477-9A2F-98BBBA64D3C2}" dt="2024-11-07T09:24:31.411" v="162" actId="20577"/>
          <ac:spMkLst>
            <pc:docMk/>
            <pc:sldMk cId="1445504146" sldId="299"/>
            <ac:spMk id="3" creationId="{B6EBA321-BA50-BC41-8C20-3813BA402E21}"/>
          </ac:spMkLst>
        </pc:spChg>
        <pc:spChg chg="mod">
          <ac:chgData name="Diego Torres Sánchez" userId="S::d.torres.2022@alumnos.urjc.es::5ea4fcae-4632-4700-9e97-3766fadbf6d8" providerId="AD" clId="Web-{9020C3D5-BAD0-0477-9A2F-98BBBA64D3C2}" dt="2024-11-07T09:26:15.958" v="198" actId="20577"/>
          <ac:spMkLst>
            <pc:docMk/>
            <pc:sldMk cId="1445504146" sldId="299"/>
            <ac:spMk id="871" creationId="{00000000-0000-0000-0000-000000000000}"/>
          </ac:spMkLst>
        </pc:spChg>
        <pc:picChg chg="add mod">
          <ac:chgData name="Diego Torres Sánchez" userId="S::d.torres.2022@alumnos.urjc.es::5ea4fcae-4632-4700-9e97-3766fadbf6d8" providerId="AD" clId="Web-{9020C3D5-BAD0-0477-9A2F-98BBBA64D3C2}" dt="2024-11-07T08:50:12.132" v="89" actId="1076"/>
          <ac:picMkLst>
            <pc:docMk/>
            <pc:sldMk cId="1445504146" sldId="299"/>
            <ac:picMk id="2" creationId="{421235D2-2863-4FE5-0B5F-F76A2C5CFD17}"/>
          </ac:picMkLst>
        </pc:picChg>
        <pc:picChg chg="add mod">
          <ac:chgData name="Diego Torres Sánchez" userId="S::d.torres.2022@alumnos.urjc.es::5ea4fcae-4632-4700-9e97-3766fadbf6d8" providerId="AD" clId="Web-{9020C3D5-BAD0-0477-9A2F-98BBBA64D3C2}" dt="2024-11-07T08:50:13.679" v="91" actId="1076"/>
          <ac:picMkLst>
            <pc:docMk/>
            <pc:sldMk cId="1445504146" sldId="299"/>
            <ac:picMk id="6" creationId="{E1977485-B97F-FCBC-6D52-5D79C101E273}"/>
          </ac:picMkLst>
        </pc:picChg>
      </pc:sldChg>
      <pc:sldChg chg="addSp modSp add ord replId addAnim">
        <pc:chgData name="Diego Torres Sánchez" userId="S::d.torres.2022@alumnos.urjc.es::5ea4fcae-4632-4700-9e97-3766fadbf6d8" providerId="AD" clId="Web-{9020C3D5-BAD0-0477-9A2F-98BBBA64D3C2}" dt="2024-11-07T09:51:14.767" v="319"/>
        <pc:sldMkLst>
          <pc:docMk/>
          <pc:sldMk cId="3140724199" sldId="300"/>
        </pc:sldMkLst>
        <pc:spChg chg="mod">
          <ac:chgData name="Diego Torres Sánchez" userId="S::d.torres.2022@alumnos.urjc.es::5ea4fcae-4632-4700-9e97-3766fadbf6d8" providerId="AD" clId="Web-{9020C3D5-BAD0-0477-9A2F-98BBBA64D3C2}" dt="2024-11-07T09:29:42.332" v="251" actId="20577"/>
          <ac:spMkLst>
            <pc:docMk/>
            <pc:sldMk cId="3140724199" sldId="300"/>
            <ac:spMk id="3" creationId="{B6EBA321-BA50-BC41-8C20-3813BA402E21}"/>
          </ac:spMkLst>
        </pc:spChg>
        <pc:spChg chg="mod">
          <ac:chgData name="Diego Torres Sánchez" userId="S::d.torres.2022@alumnos.urjc.es::5ea4fcae-4632-4700-9e97-3766fadbf6d8" providerId="AD" clId="Web-{9020C3D5-BAD0-0477-9A2F-98BBBA64D3C2}" dt="2024-11-07T09:49:04.143" v="317" actId="1076"/>
          <ac:spMkLst>
            <pc:docMk/>
            <pc:sldMk cId="3140724199" sldId="300"/>
            <ac:spMk id="871" creationId="{00000000-0000-0000-0000-000000000000}"/>
          </ac:spMkLst>
        </pc:spChg>
        <pc:picChg chg="add mod">
          <ac:chgData name="Diego Torres Sánchez" userId="S::d.torres.2022@alumnos.urjc.es::5ea4fcae-4632-4700-9e97-3766fadbf6d8" providerId="AD" clId="Web-{9020C3D5-BAD0-0477-9A2F-98BBBA64D3C2}" dt="2024-11-07T09:29:46.114" v="252" actId="1076"/>
          <ac:picMkLst>
            <pc:docMk/>
            <pc:sldMk cId="3140724199" sldId="300"/>
            <ac:picMk id="2" creationId="{B930FA13-7AED-8C31-FC50-32BAD649C070}"/>
          </ac:picMkLst>
        </pc:picChg>
        <pc:picChg chg="add mod">
          <ac:chgData name="Diego Torres Sánchez" userId="S::d.torres.2022@alumnos.urjc.es::5ea4fcae-4632-4700-9e97-3766fadbf6d8" providerId="AD" clId="Web-{9020C3D5-BAD0-0477-9A2F-98BBBA64D3C2}" dt="2024-11-07T09:30:35.676" v="258" actId="1076"/>
          <ac:picMkLst>
            <pc:docMk/>
            <pc:sldMk cId="3140724199" sldId="300"/>
            <ac:picMk id="4" creationId="{B80A86C8-DADC-527C-6FFF-B9526C057228}"/>
          </ac:picMkLst>
        </pc:picChg>
      </pc:sldChg>
      <pc:sldChg chg="modSp add del replId">
        <pc:chgData name="Diego Torres Sánchez" userId="S::d.torres.2022@alumnos.urjc.es::5ea4fcae-4632-4700-9e97-3766fadbf6d8" providerId="AD" clId="Web-{9020C3D5-BAD0-0477-9A2F-98BBBA64D3C2}" dt="2024-11-07T09:34:46.222" v="261"/>
        <pc:sldMkLst>
          <pc:docMk/>
          <pc:sldMk cId="2500095147" sldId="301"/>
        </pc:sldMkLst>
      </pc:sldChg>
      <pc:sldChg chg="add del replId">
        <pc:chgData name="Diego Torres Sánchez" userId="S::d.torres.2022@alumnos.urjc.es::5ea4fcae-4632-4700-9e97-3766fadbf6d8" providerId="AD" clId="Web-{9020C3D5-BAD0-0477-9A2F-98BBBA64D3C2}" dt="2024-11-07T09:34:44.379" v="260"/>
        <pc:sldMkLst>
          <pc:docMk/>
          <pc:sldMk cId="541953955" sldId="302"/>
        </pc:sldMkLst>
      </pc:sldChg>
      <pc:sldChg chg="add del replId">
        <pc:chgData name="Diego Torres Sánchez" userId="S::d.torres.2022@alumnos.urjc.es::5ea4fcae-4632-4700-9e97-3766fadbf6d8" providerId="AD" clId="Web-{9020C3D5-BAD0-0477-9A2F-98BBBA64D3C2}" dt="2024-11-07T09:48:28.533" v="314"/>
        <pc:sldMkLst>
          <pc:docMk/>
          <pc:sldMk cId="2992245082" sldId="303"/>
        </pc:sldMkLst>
      </pc:sldChg>
      <pc:sldChg chg="addSp delSp modSp add replId addAnim modAnim">
        <pc:chgData name="Diego Torres Sánchez" userId="S::d.torres.2022@alumnos.urjc.es::5ea4fcae-4632-4700-9e97-3766fadbf6d8" providerId="AD" clId="Web-{9020C3D5-BAD0-0477-9A2F-98BBBA64D3C2}" dt="2024-11-07T09:48:54.252" v="315" actId="1076"/>
        <pc:sldMkLst>
          <pc:docMk/>
          <pc:sldMk cId="1905263364" sldId="304"/>
        </pc:sldMkLst>
        <pc:spChg chg="mod">
          <ac:chgData name="Diego Torres Sánchez" userId="S::d.torres.2022@alumnos.urjc.es::5ea4fcae-4632-4700-9e97-3766fadbf6d8" providerId="AD" clId="Web-{9020C3D5-BAD0-0477-9A2F-98BBBA64D3C2}" dt="2024-11-07T09:42:23.253" v="282" actId="20577"/>
          <ac:spMkLst>
            <pc:docMk/>
            <pc:sldMk cId="1905263364" sldId="304"/>
            <ac:spMk id="3" creationId="{B6EBA321-BA50-BC41-8C20-3813BA402E21}"/>
          </ac:spMkLst>
        </pc:spChg>
        <pc:spChg chg="mod">
          <ac:chgData name="Diego Torres Sánchez" userId="S::d.torres.2022@alumnos.urjc.es::5ea4fcae-4632-4700-9e97-3766fadbf6d8" providerId="AD" clId="Web-{9020C3D5-BAD0-0477-9A2F-98BBBA64D3C2}" dt="2024-11-07T09:48:54.252" v="315" actId="1076"/>
          <ac:spMkLst>
            <pc:docMk/>
            <pc:sldMk cId="1905263364" sldId="304"/>
            <ac:spMk id="871" creationId="{00000000-0000-0000-0000-000000000000}"/>
          </ac:spMkLst>
        </pc:spChg>
        <pc:picChg chg="add mod modCrop">
          <ac:chgData name="Diego Torres Sánchez" userId="S::d.torres.2022@alumnos.urjc.es::5ea4fcae-4632-4700-9e97-3766fadbf6d8" providerId="AD" clId="Web-{9020C3D5-BAD0-0477-9A2F-98BBBA64D3C2}" dt="2024-11-07T09:47:25.877" v="311" actId="14100"/>
          <ac:picMkLst>
            <pc:docMk/>
            <pc:sldMk cId="1905263364" sldId="304"/>
            <ac:picMk id="5" creationId="{DE3993EC-FDA7-C0B4-9CBE-427A9088FBC9}"/>
          </ac:picMkLst>
        </pc:picChg>
        <pc:picChg chg="add mod">
          <ac:chgData name="Diego Torres Sánchez" userId="S::d.torres.2022@alumnos.urjc.es::5ea4fcae-4632-4700-9e97-3766fadbf6d8" providerId="AD" clId="Web-{9020C3D5-BAD0-0477-9A2F-98BBBA64D3C2}" dt="2024-11-07T09:47:31.143" v="313" actId="1076"/>
          <ac:picMkLst>
            <pc:docMk/>
            <pc:sldMk cId="1905263364" sldId="304"/>
            <ac:picMk id="6" creationId="{22125AC0-F3CD-195C-D6B8-AB865B0F0F29}"/>
          </ac:picMkLst>
        </pc:picChg>
      </pc:sldChg>
      <pc:sldChg chg="add replId">
        <pc:chgData name="Diego Torres Sánchez" userId="S::d.torres.2022@alumnos.urjc.es::5ea4fcae-4632-4700-9e97-3766fadbf6d8" providerId="AD" clId="Web-{9020C3D5-BAD0-0477-9A2F-98BBBA64D3C2}" dt="2024-11-07T09:57:01.376" v="320"/>
        <pc:sldMkLst>
          <pc:docMk/>
          <pc:sldMk cId="3658145969" sldId="305"/>
        </pc:sldMkLst>
      </pc:sldChg>
    </pc:docChg>
  </pc:docChgLst>
  <pc:docChgLst>
    <pc:chgData name="Diego Torres Sánchez" userId="S::d.torres.2022@alumnos.urjc.es::5ea4fcae-4632-4700-9e97-3766fadbf6d8" providerId="AD" clId="Web-{6204634F-8377-F3B1-50A3-990233559E31}"/>
    <pc:docChg chg="modSld">
      <pc:chgData name="Diego Torres Sánchez" userId="S::d.torres.2022@alumnos.urjc.es::5ea4fcae-4632-4700-9e97-3766fadbf6d8" providerId="AD" clId="Web-{6204634F-8377-F3B1-50A3-990233559E31}" dt="2024-11-07T17:38:20.930" v="27" actId="20577"/>
      <pc:docMkLst>
        <pc:docMk/>
      </pc:docMkLst>
      <pc:sldChg chg="modSp">
        <pc:chgData name="Diego Torres Sánchez" userId="S::d.torres.2022@alumnos.urjc.es::5ea4fcae-4632-4700-9e97-3766fadbf6d8" providerId="AD" clId="Web-{6204634F-8377-F3B1-50A3-990233559E31}" dt="2024-11-07T17:38:20.930" v="27" actId="20577"/>
        <pc:sldMkLst>
          <pc:docMk/>
          <pc:sldMk cId="793890944" sldId="285"/>
        </pc:sldMkLst>
        <pc:spChg chg="mod">
          <ac:chgData name="Diego Torres Sánchez" userId="S::d.torres.2022@alumnos.urjc.es::5ea4fcae-4632-4700-9e97-3766fadbf6d8" providerId="AD" clId="Web-{6204634F-8377-F3B1-50A3-990233559E31}" dt="2024-11-07T17:38:20.930" v="27" actId="20577"/>
          <ac:spMkLst>
            <pc:docMk/>
            <pc:sldMk cId="793890944" sldId="285"/>
            <ac:spMk id="3" creationId="{3852FB40-4DA1-A9F8-D94D-69438A1A4A96}"/>
          </ac:spMkLst>
        </pc:spChg>
      </pc:sldChg>
    </pc:docChg>
  </pc:docChgLst>
  <pc:docChgLst>
    <pc:chgData name="Marco Antonio Díaz Calvo" userId="S::ma.diaz.2022@alumnos.urjc.es::6cdf9bd2-f1cf-41e1-b737-dfcc98c3ffdb" providerId="AD" clId="Web-{3CD4A472-1797-2195-3770-ED5FA9CB5BA7}"/>
    <pc:docChg chg="addSld delSld modSld sldOrd">
      <pc:chgData name="Marco Antonio Díaz Calvo" userId="S::ma.diaz.2022@alumnos.urjc.es::6cdf9bd2-f1cf-41e1-b737-dfcc98c3ffdb" providerId="AD" clId="Web-{3CD4A472-1797-2195-3770-ED5FA9CB5BA7}" dt="2024-11-13T17:37:03.807" v="268"/>
      <pc:docMkLst>
        <pc:docMk/>
      </pc:docMkLst>
      <pc:sldChg chg="modSp del">
        <pc:chgData name="Marco Antonio Díaz Calvo" userId="S::ma.diaz.2022@alumnos.urjc.es::6cdf9bd2-f1cf-41e1-b737-dfcc98c3ffdb" providerId="AD" clId="Web-{3CD4A472-1797-2195-3770-ED5FA9CB5BA7}" dt="2024-11-13T17:37:00.541" v="267"/>
        <pc:sldMkLst>
          <pc:docMk/>
          <pc:sldMk cId="793890944" sldId="285"/>
        </pc:sldMkLst>
        <pc:spChg chg="mod">
          <ac:chgData name="Marco Antonio Díaz Calvo" userId="S::ma.diaz.2022@alumnos.urjc.es::6cdf9bd2-f1cf-41e1-b737-dfcc98c3ffdb" providerId="AD" clId="Web-{3CD4A472-1797-2195-3770-ED5FA9CB5BA7}" dt="2024-11-13T17:36:58.916" v="266" actId="20577"/>
          <ac:spMkLst>
            <pc:docMk/>
            <pc:sldMk cId="793890944" sldId="285"/>
            <ac:spMk id="3" creationId="{3852FB40-4DA1-A9F8-D94D-69438A1A4A96}"/>
          </ac:spMkLst>
        </pc:spChg>
      </pc:sldChg>
      <pc:sldChg chg="del">
        <pc:chgData name="Marco Antonio Díaz Calvo" userId="S::ma.diaz.2022@alumnos.urjc.es::6cdf9bd2-f1cf-41e1-b737-dfcc98c3ffdb" providerId="AD" clId="Web-{3CD4A472-1797-2195-3770-ED5FA9CB5BA7}" dt="2024-11-13T17:37:03.807" v="268"/>
        <pc:sldMkLst>
          <pc:docMk/>
          <pc:sldMk cId="0" sldId="287"/>
        </pc:sldMkLst>
      </pc:sldChg>
      <pc:sldChg chg="addSp delSp modSp">
        <pc:chgData name="Marco Antonio Díaz Calvo" userId="S::ma.diaz.2022@alumnos.urjc.es::6cdf9bd2-f1cf-41e1-b737-dfcc98c3ffdb" providerId="AD" clId="Web-{3CD4A472-1797-2195-3770-ED5FA9CB5BA7}" dt="2024-11-13T16:58:19.482" v="108" actId="1076"/>
        <pc:sldMkLst>
          <pc:docMk/>
          <pc:sldMk cId="4078967108" sldId="295"/>
        </pc:sldMkLst>
        <pc:spChg chg="add mod">
          <ac:chgData name="Marco Antonio Díaz Calvo" userId="S::ma.diaz.2022@alumnos.urjc.es::6cdf9bd2-f1cf-41e1-b737-dfcc98c3ffdb" providerId="AD" clId="Web-{3CD4A472-1797-2195-3770-ED5FA9CB5BA7}" dt="2024-11-13T16:56:04.510" v="39"/>
          <ac:spMkLst>
            <pc:docMk/>
            <pc:sldMk cId="4078967108" sldId="295"/>
            <ac:spMk id="3" creationId="{23E3A935-4885-AE90-B303-C3A33CC938E8}"/>
          </ac:spMkLst>
        </pc:spChg>
        <pc:spChg chg="del mod">
          <ac:chgData name="Marco Antonio Díaz Calvo" userId="S::ma.diaz.2022@alumnos.urjc.es::6cdf9bd2-f1cf-41e1-b737-dfcc98c3ffdb" providerId="AD" clId="Web-{3CD4A472-1797-2195-3770-ED5FA9CB5BA7}" dt="2024-11-13T16:56:04.510" v="39"/>
          <ac:spMkLst>
            <pc:docMk/>
            <pc:sldMk cId="4078967108" sldId="295"/>
            <ac:spMk id="869" creationId="{00000000-0000-0000-0000-000000000000}"/>
          </ac:spMkLst>
        </pc:spChg>
        <pc:picChg chg="add mod">
          <ac:chgData name="Marco Antonio Díaz Calvo" userId="S::ma.diaz.2022@alumnos.urjc.es::6cdf9bd2-f1cf-41e1-b737-dfcc98c3ffdb" providerId="AD" clId="Web-{3CD4A472-1797-2195-3770-ED5FA9CB5BA7}" dt="2024-11-13T16:58:19.482" v="108" actId="1076"/>
          <ac:picMkLst>
            <pc:docMk/>
            <pc:sldMk cId="4078967108" sldId="295"/>
            <ac:picMk id="4" creationId="{71172027-3E77-4B84-259D-ED174EEDE2F2}"/>
          </ac:picMkLst>
        </pc:picChg>
      </pc:sldChg>
      <pc:sldChg chg="addSp modSp">
        <pc:chgData name="Marco Antonio Díaz Calvo" userId="S::ma.diaz.2022@alumnos.urjc.es::6cdf9bd2-f1cf-41e1-b737-dfcc98c3ffdb" providerId="AD" clId="Web-{3CD4A472-1797-2195-3770-ED5FA9CB5BA7}" dt="2024-11-13T17:28:08.110" v="180" actId="20577"/>
        <pc:sldMkLst>
          <pc:docMk/>
          <pc:sldMk cId="4216694654" sldId="399"/>
        </pc:sldMkLst>
        <pc:spChg chg="mod">
          <ac:chgData name="Marco Antonio Díaz Calvo" userId="S::ma.diaz.2022@alumnos.urjc.es::6cdf9bd2-f1cf-41e1-b737-dfcc98c3ffdb" providerId="AD" clId="Web-{3CD4A472-1797-2195-3770-ED5FA9CB5BA7}" dt="2024-11-13T17:28:08.110" v="180" actId="20577"/>
          <ac:spMkLst>
            <pc:docMk/>
            <pc:sldMk cId="4216694654" sldId="399"/>
            <ac:spMk id="3" creationId="{FE620E63-D2B1-9F6F-5FFA-8A7FD2323B5F}"/>
          </ac:spMkLst>
        </pc:spChg>
        <pc:picChg chg="add mod">
          <ac:chgData name="Marco Antonio Díaz Calvo" userId="S::ma.diaz.2022@alumnos.urjc.es::6cdf9bd2-f1cf-41e1-b737-dfcc98c3ffdb" providerId="AD" clId="Web-{3CD4A472-1797-2195-3770-ED5FA9CB5BA7}" dt="2024-11-13T17:28:01.312" v="178" actId="1076"/>
          <ac:picMkLst>
            <pc:docMk/>
            <pc:sldMk cId="4216694654" sldId="399"/>
            <ac:picMk id="2" creationId="{E5952639-4C35-DB20-75E9-77BEE5BB174E}"/>
          </ac:picMkLst>
        </pc:picChg>
      </pc:sldChg>
      <pc:sldChg chg="addSp modSp">
        <pc:chgData name="Marco Antonio Díaz Calvo" userId="S::ma.diaz.2022@alumnos.urjc.es::6cdf9bd2-f1cf-41e1-b737-dfcc98c3ffdb" providerId="AD" clId="Web-{3CD4A472-1797-2195-3770-ED5FA9CB5BA7}" dt="2024-11-13T17:31:35.610" v="198" actId="1076"/>
        <pc:sldMkLst>
          <pc:docMk/>
          <pc:sldMk cId="3443777081" sldId="403"/>
        </pc:sldMkLst>
        <pc:picChg chg="add mod">
          <ac:chgData name="Marco Antonio Díaz Calvo" userId="S::ma.diaz.2022@alumnos.urjc.es::6cdf9bd2-f1cf-41e1-b737-dfcc98c3ffdb" providerId="AD" clId="Web-{3CD4A472-1797-2195-3770-ED5FA9CB5BA7}" dt="2024-11-13T17:31:35.610" v="198" actId="1076"/>
          <ac:picMkLst>
            <pc:docMk/>
            <pc:sldMk cId="3443777081" sldId="403"/>
            <ac:picMk id="2" creationId="{3F931A0B-5BA2-B4DF-941C-F7B740C35082}"/>
          </ac:picMkLst>
        </pc:picChg>
        <pc:picChg chg="mod">
          <ac:chgData name="Marco Antonio Díaz Calvo" userId="S::ma.diaz.2022@alumnos.urjc.es::6cdf9bd2-f1cf-41e1-b737-dfcc98c3ffdb" providerId="AD" clId="Web-{3CD4A472-1797-2195-3770-ED5FA9CB5BA7}" dt="2024-11-13T17:30:15.651" v="188" actId="1076"/>
          <ac:picMkLst>
            <pc:docMk/>
            <pc:sldMk cId="3443777081" sldId="403"/>
            <ac:picMk id="4" creationId="{FF6EB7AE-EFBE-A99E-5904-6071D32777B9}"/>
          </ac:picMkLst>
        </pc:picChg>
        <pc:picChg chg="mod">
          <ac:chgData name="Marco Antonio Díaz Calvo" userId="S::ma.diaz.2022@alumnos.urjc.es::6cdf9bd2-f1cf-41e1-b737-dfcc98c3ffdb" providerId="AD" clId="Web-{3CD4A472-1797-2195-3770-ED5FA9CB5BA7}" dt="2024-11-13T17:29:57.118" v="181" actId="1076"/>
          <ac:picMkLst>
            <pc:docMk/>
            <pc:sldMk cId="3443777081" sldId="403"/>
            <ac:picMk id="5" creationId="{AB95744B-7969-40E9-EEB9-706E8E4FE76C}"/>
          </ac:picMkLst>
        </pc:picChg>
        <pc:picChg chg="add mod">
          <ac:chgData name="Marco Antonio Díaz Calvo" userId="S::ma.diaz.2022@alumnos.urjc.es::6cdf9bd2-f1cf-41e1-b737-dfcc98c3ffdb" providerId="AD" clId="Web-{3CD4A472-1797-2195-3770-ED5FA9CB5BA7}" dt="2024-11-13T17:31:31.969" v="197" actId="1076"/>
          <ac:picMkLst>
            <pc:docMk/>
            <pc:sldMk cId="3443777081" sldId="403"/>
            <ac:picMk id="6" creationId="{E9071BFE-1AA4-D3D7-7AA5-1C3B10527C3F}"/>
          </ac:picMkLst>
        </pc:picChg>
      </pc:sldChg>
      <pc:sldChg chg="addSp delSp modSp del">
        <pc:chgData name="Marco Antonio Díaz Calvo" userId="S::ma.diaz.2022@alumnos.urjc.es::6cdf9bd2-f1cf-41e1-b737-dfcc98c3ffdb" providerId="AD" clId="Web-{3CD4A472-1797-2195-3770-ED5FA9CB5BA7}" dt="2024-11-13T17:34:20.451" v="245"/>
        <pc:sldMkLst>
          <pc:docMk/>
          <pc:sldMk cId="170406243" sldId="432"/>
        </pc:sldMkLst>
        <pc:spChg chg="add mod">
          <ac:chgData name="Marco Antonio Díaz Calvo" userId="S::ma.diaz.2022@alumnos.urjc.es::6cdf9bd2-f1cf-41e1-b737-dfcc98c3ffdb" providerId="AD" clId="Web-{3CD4A472-1797-2195-3770-ED5FA9CB5BA7}" dt="2024-11-13T17:34:07.216" v="243" actId="1076"/>
          <ac:spMkLst>
            <pc:docMk/>
            <pc:sldMk cId="170406243" sldId="432"/>
            <ac:spMk id="5" creationId="{6A8EFEED-D60B-8687-3522-42A1516F4621}"/>
          </ac:spMkLst>
        </pc:spChg>
        <pc:picChg chg="del">
          <ac:chgData name="Marco Antonio Díaz Calvo" userId="S::ma.diaz.2022@alumnos.urjc.es::6cdf9bd2-f1cf-41e1-b737-dfcc98c3ffdb" providerId="AD" clId="Web-{3CD4A472-1797-2195-3770-ED5FA9CB5BA7}" dt="2024-11-13T17:32:15.722" v="199"/>
          <ac:picMkLst>
            <pc:docMk/>
            <pc:sldMk cId="170406243" sldId="432"/>
            <ac:picMk id="2" creationId="{2D53EEF6-3624-D1D6-C8AC-A7E4B7A62DF0}"/>
          </ac:picMkLst>
        </pc:picChg>
        <pc:picChg chg="add del mod">
          <ac:chgData name="Marco Antonio Díaz Calvo" userId="S::ma.diaz.2022@alumnos.urjc.es::6cdf9bd2-f1cf-41e1-b737-dfcc98c3ffdb" providerId="AD" clId="Web-{3CD4A472-1797-2195-3770-ED5FA9CB5BA7}" dt="2024-11-13T17:33:35.041" v="217"/>
          <ac:picMkLst>
            <pc:docMk/>
            <pc:sldMk cId="170406243" sldId="432"/>
            <ac:picMk id="4" creationId="{1AAFD522-EDAD-96B7-7E79-705FA14AE568}"/>
          </ac:picMkLst>
        </pc:picChg>
      </pc:sldChg>
      <pc:sldChg chg="modSp">
        <pc:chgData name="Marco Antonio Díaz Calvo" userId="S::ma.diaz.2022@alumnos.urjc.es::6cdf9bd2-f1cf-41e1-b737-dfcc98c3ffdb" providerId="AD" clId="Web-{3CD4A472-1797-2195-3770-ED5FA9CB5BA7}" dt="2024-11-13T17:35:13.939" v="260" actId="20577"/>
        <pc:sldMkLst>
          <pc:docMk/>
          <pc:sldMk cId="597837792" sldId="444"/>
        </pc:sldMkLst>
        <pc:spChg chg="mod">
          <ac:chgData name="Marco Antonio Díaz Calvo" userId="S::ma.diaz.2022@alumnos.urjc.es::6cdf9bd2-f1cf-41e1-b737-dfcc98c3ffdb" providerId="AD" clId="Web-{3CD4A472-1797-2195-3770-ED5FA9CB5BA7}" dt="2024-11-13T17:35:13.939" v="260" actId="20577"/>
          <ac:spMkLst>
            <pc:docMk/>
            <pc:sldMk cId="597837792" sldId="444"/>
            <ac:spMk id="3" creationId="{9FB1902A-76C3-AE92-28FD-1F16D10AAE49}"/>
          </ac:spMkLst>
        </pc:spChg>
      </pc:sldChg>
      <pc:sldChg chg="modSp">
        <pc:chgData name="Marco Antonio Díaz Calvo" userId="S::ma.diaz.2022@alumnos.urjc.es::6cdf9bd2-f1cf-41e1-b737-dfcc98c3ffdb" providerId="AD" clId="Web-{3CD4A472-1797-2195-3770-ED5FA9CB5BA7}" dt="2024-11-13T16:55:31.228" v="35" actId="20577"/>
        <pc:sldMkLst>
          <pc:docMk/>
          <pc:sldMk cId="1943144221" sldId="456"/>
        </pc:sldMkLst>
        <pc:spChg chg="mod">
          <ac:chgData name="Marco Antonio Díaz Calvo" userId="S::ma.diaz.2022@alumnos.urjc.es::6cdf9bd2-f1cf-41e1-b737-dfcc98c3ffdb" providerId="AD" clId="Web-{3CD4A472-1797-2195-3770-ED5FA9CB5BA7}" dt="2024-11-13T16:55:31.228" v="35" actId="20577"/>
          <ac:spMkLst>
            <pc:docMk/>
            <pc:sldMk cId="1943144221" sldId="456"/>
            <ac:spMk id="869" creationId="{00000000-0000-0000-0000-000000000000}"/>
          </ac:spMkLst>
        </pc:spChg>
      </pc:sldChg>
      <pc:sldChg chg="ord">
        <pc:chgData name="Marco Antonio Díaz Calvo" userId="S::ma.diaz.2022@alumnos.urjc.es::6cdf9bd2-f1cf-41e1-b737-dfcc98c3ffdb" providerId="AD" clId="Web-{3CD4A472-1797-2195-3770-ED5FA9CB5BA7}" dt="2024-11-13T17:34:10.544" v="244"/>
        <pc:sldMkLst>
          <pc:docMk/>
          <pc:sldMk cId="721911587" sldId="467"/>
        </pc:sldMkLst>
      </pc:sldChg>
      <pc:sldChg chg="modSp add ord replId">
        <pc:chgData name="Marco Antonio Díaz Calvo" userId="S::ma.diaz.2022@alumnos.urjc.es::6cdf9bd2-f1cf-41e1-b737-dfcc98c3ffdb" providerId="AD" clId="Web-{3CD4A472-1797-2195-3770-ED5FA9CB5BA7}" dt="2024-11-13T16:56:36.558" v="69" actId="1076"/>
        <pc:sldMkLst>
          <pc:docMk/>
          <pc:sldMk cId="2525837461" sldId="473"/>
        </pc:sldMkLst>
        <pc:spChg chg="mod">
          <ac:chgData name="Marco Antonio Díaz Calvo" userId="S::ma.diaz.2022@alumnos.urjc.es::6cdf9bd2-f1cf-41e1-b737-dfcc98c3ffdb" providerId="AD" clId="Web-{3CD4A472-1797-2195-3770-ED5FA9CB5BA7}" dt="2024-11-13T16:56:36.558" v="69" actId="1076"/>
          <ac:spMkLst>
            <pc:docMk/>
            <pc:sldMk cId="2525837461" sldId="473"/>
            <ac:spMk id="869" creationId="{00000000-0000-0000-0000-000000000000}"/>
          </ac:spMkLst>
        </pc:spChg>
      </pc:sldChg>
      <pc:sldChg chg="modSp add replId">
        <pc:chgData name="Marco Antonio Díaz Calvo" userId="S::ma.diaz.2022@alumnos.urjc.es::6cdf9bd2-f1cf-41e1-b737-dfcc98c3ffdb" providerId="AD" clId="Web-{3CD4A472-1797-2195-3770-ED5FA9CB5BA7}" dt="2024-11-13T16:57:09.168" v="95" actId="20577"/>
        <pc:sldMkLst>
          <pc:docMk/>
          <pc:sldMk cId="4161076242" sldId="474"/>
        </pc:sldMkLst>
        <pc:spChg chg="mod">
          <ac:chgData name="Marco Antonio Díaz Calvo" userId="S::ma.diaz.2022@alumnos.urjc.es::6cdf9bd2-f1cf-41e1-b737-dfcc98c3ffdb" providerId="AD" clId="Web-{3CD4A472-1797-2195-3770-ED5FA9CB5BA7}" dt="2024-11-13T16:57:09.168" v="95" actId="20577"/>
          <ac:spMkLst>
            <pc:docMk/>
            <pc:sldMk cId="4161076242" sldId="474"/>
            <ac:spMk id="869" creationId="{00000000-0000-0000-0000-000000000000}"/>
          </ac:spMkLst>
        </pc:spChg>
      </pc:sldChg>
      <pc:sldChg chg="addSp delSp modSp add replId">
        <pc:chgData name="Marco Antonio Díaz Calvo" userId="S::ma.diaz.2022@alumnos.urjc.es::6cdf9bd2-f1cf-41e1-b737-dfcc98c3ffdb" providerId="AD" clId="Web-{3CD4A472-1797-2195-3770-ED5FA9CB5BA7}" dt="2024-11-13T16:57:57.450" v="103" actId="1076"/>
        <pc:sldMkLst>
          <pc:docMk/>
          <pc:sldMk cId="2404995809" sldId="475"/>
        </pc:sldMkLst>
        <pc:spChg chg="add mod">
          <ac:chgData name="Marco Antonio Díaz Calvo" userId="S::ma.diaz.2022@alumnos.urjc.es::6cdf9bd2-f1cf-41e1-b737-dfcc98c3ffdb" providerId="AD" clId="Web-{3CD4A472-1797-2195-3770-ED5FA9CB5BA7}" dt="2024-11-13T16:57:21.293" v="98"/>
          <ac:spMkLst>
            <pc:docMk/>
            <pc:sldMk cId="2404995809" sldId="475"/>
            <ac:spMk id="3" creationId="{5C0C3A3F-2EB3-702A-29A3-5B1AF9A770F7}"/>
          </ac:spMkLst>
        </pc:spChg>
        <pc:spChg chg="del mod">
          <ac:chgData name="Marco Antonio Díaz Calvo" userId="S::ma.diaz.2022@alumnos.urjc.es::6cdf9bd2-f1cf-41e1-b737-dfcc98c3ffdb" providerId="AD" clId="Web-{3CD4A472-1797-2195-3770-ED5FA9CB5BA7}" dt="2024-11-13T16:57:21.293" v="98"/>
          <ac:spMkLst>
            <pc:docMk/>
            <pc:sldMk cId="2404995809" sldId="475"/>
            <ac:spMk id="869" creationId="{00000000-0000-0000-0000-000000000000}"/>
          </ac:spMkLst>
        </pc:spChg>
        <pc:picChg chg="add mod">
          <ac:chgData name="Marco Antonio Díaz Calvo" userId="S::ma.diaz.2022@alumnos.urjc.es::6cdf9bd2-f1cf-41e1-b737-dfcc98c3ffdb" providerId="AD" clId="Web-{3CD4A472-1797-2195-3770-ED5FA9CB5BA7}" dt="2024-11-13T16:57:57.450" v="103" actId="1076"/>
          <ac:picMkLst>
            <pc:docMk/>
            <pc:sldMk cId="2404995809" sldId="475"/>
            <ac:picMk id="4" creationId="{89060EA8-1D83-8149-4585-7FC309A6A8D4}"/>
          </ac:picMkLst>
        </pc:picChg>
      </pc:sldChg>
      <pc:sldChg chg="modSp add ord replId">
        <pc:chgData name="Marco Antonio Díaz Calvo" userId="S::ma.diaz.2022@alumnos.urjc.es::6cdf9bd2-f1cf-41e1-b737-dfcc98c3ffdb" providerId="AD" clId="Web-{3CD4A472-1797-2195-3770-ED5FA9CB5BA7}" dt="2024-11-13T16:59:17.546" v="111" actId="20577"/>
        <pc:sldMkLst>
          <pc:docMk/>
          <pc:sldMk cId="3752814023" sldId="476"/>
        </pc:sldMkLst>
        <pc:spChg chg="mod">
          <ac:chgData name="Marco Antonio Díaz Calvo" userId="S::ma.diaz.2022@alumnos.urjc.es::6cdf9bd2-f1cf-41e1-b737-dfcc98c3ffdb" providerId="AD" clId="Web-{3CD4A472-1797-2195-3770-ED5FA9CB5BA7}" dt="2024-11-13T16:59:17.546" v="111" actId="20577"/>
          <ac:spMkLst>
            <pc:docMk/>
            <pc:sldMk cId="3752814023" sldId="476"/>
            <ac:spMk id="869" creationId="{00000000-0000-0000-0000-000000000000}"/>
          </ac:spMkLst>
        </pc:spChg>
      </pc:sldChg>
      <pc:sldChg chg="modSp add replId">
        <pc:chgData name="Marco Antonio Díaz Calvo" userId="S::ma.diaz.2022@alumnos.urjc.es::6cdf9bd2-f1cf-41e1-b737-dfcc98c3ffdb" providerId="AD" clId="Web-{3CD4A472-1797-2195-3770-ED5FA9CB5BA7}" dt="2024-11-13T16:59:41.031" v="133" actId="20577"/>
        <pc:sldMkLst>
          <pc:docMk/>
          <pc:sldMk cId="477649297" sldId="477"/>
        </pc:sldMkLst>
        <pc:spChg chg="mod">
          <ac:chgData name="Marco Antonio Díaz Calvo" userId="S::ma.diaz.2022@alumnos.urjc.es::6cdf9bd2-f1cf-41e1-b737-dfcc98c3ffdb" providerId="AD" clId="Web-{3CD4A472-1797-2195-3770-ED5FA9CB5BA7}" dt="2024-11-13T16:59:41.031" v="133" actId="20577"/>
          <ac:spMkLst>
            <pc:docMk/>
            <pc:sldMk cId="477649297" sldId="477"/>
            <ac:spMk id="869" creationId="{00000000-0000-0000-0000-000000000000}"/>
          </ac:spMkLst>
        </pc:spChg>
      </pc:sldChg>
      <pc:sldChg chg="modSp add replId">
        <pc:chgData name="Marco Antonio Díaz Calvo" userId="S::ma.diaz.2022@alumnos.urjc.es::6cdf9bd2-f1cf-41e1-b737-dfcc98c3ffdb" providerId="AD" clId="Web-{3CD4A472-1797-2195-3770-ED5FA9CB5BA7}" dt="2024-11-13T17:05:37.429" v="152" actId="20577"/>
        <pc:sldMkLst>
          <pc:docMk/>
          <pc:sldMk cId="453332287" sldId="478"/>
        </pc:sldMkLst>
        <pc:spChg chg="mod">
          <ac:chgData name="Marco Antonio Díaz Calvo" userId="S::ma.diaz.2022@alumnos.urjc.es::6cdf9bd2-f1cf-41e1-b737-dfcc98c3ffdb" providerId="AD" clId="Web-{3CD4A472-1797-2195-3770-ED5FA9CB5BA7}" dt="2024-11-13T17:05:37.429" v="152" actId="20577"/>
          <ac:spMkLst>
            <pc:docMk/>
            <pc:sldMk cId="453332287" sldId="478"/>
            <ac:spMk id="869" creationId="{00000000-0000-0000-0000-000000000000}"/>
          </ac:spMkLst>
        </pc:spChg>
      </pc:sldChg>
      <pc:sldChg chg="add del ord replId">
        <pc:chgData name="Marco Antonio Díaz Calvo" userId="S::ma.diaz.2022@alumnos.urjc.es::6cdf9bd2-f1cf-41e1-b737-dfcc98c3ffdb" providerId="AD" clId="Web-{3CD4A472-1797-2195-3770-ED5FA9CB5BA7}" dt="2024-11-13T17:26:28.009" v="156"/>
        <pc:sldMkLst>
          <pc:docMk/>
          <pc:sldMk cId="104711803" sldId="479"/>
        </pc:sldMkLst>
      </pc:sldChg>
    </pc:docChg>
  </pc:docChgLst>
  <pc:docChgLst>
    <pc:chgData name="Diego Torres Sánchez" userId="S::d.torres.2022@alumnos.urjc.es::5ea4fcae-4632-4700-9e97-3766fadbf6d8" providerId="AD" clId="Web-{036A16EF-B65D-7DA6-C16D-9CE82F345F26}"/>
    <pc:docChg chg="sldOrd">
      <pc:chgData name="Diego Torres Sánchez" userId="S::d.torres.2022@alumnos.urjc.es::5ea4fcae-4632-4700-9e97-3766fadbf6d8" providerId="AD" clId="Web-{036A16EF-B65D-7DA6-C16D-9CE82F345F26}" dt="2024-11-09T21:34:08.862" v="1"/>
      <pc:docMkLst>
        <pc:docMk/>
      </pc:docMkLst>
      <pc:sldChg chg="ord">
        <pc:chgData name="Diego Torres Sánchez" userId="S::d.torres.2022@alumnos.urjc.es::5ea4fcae-4632-4700-9e97-3766fadbf6d8" providerId="AD" clId="Web-{036A16EF-B65D-7DA6-C16D-9CE82F345F26}" dt="2024-11-09T21:34:08.862" v="1"/>
        <pc:sldMkLst>
          <pc:docMk/>
          <pc:sldMk cId="1870881576" sldId="441"/>
        </pc:sldMkLst>
      </pc:sldChg>
    </pc:docChg>
  </pc:docChgLst>
  <pc:docChgLst>
    <pc:chgData name="Marco Antonio Díaz Calvo" userId="S::ma.diaz.2022@alumnos.urjc.es::6cdf9bd2-f1cf-41e1-b737-dfcc98c3ffdb" providerId="AD" clId="Web-{AF440566-9A80-6A03-B419-69F6045805E1}"/>
    <pc:docChg chg="delSld modSld">
      <pc:chgData name="Marco Antonio Díaz Calvo" userId="S::ma.diaz.2022@alumnos.urjc.es::6cdf9bd2-f1cf-41e1-b737-dfcc98c3ffdb" providerId="AD" clId="Web-{AF440566-9A80-6A03-B419-69F6045805E1}" dt="2024-10-16T12:36:59.581" v="147" actId="20577"/>
      <pc:docMkLst>
        <pc:docMk/>
      </pc:docMkLst>
      <pc:sldChg chg="modSp">
        <pc:chgData name="Marco Antonio Díaz Calvo" userId="S::ma.diaz.2022@alumnos.urjc.es::6cdf9bd2-f1cf-41e1-b737-dfcc98c3ffdb" providerId="AD" clId="Web-{AF440566-9A80-6A03-B419-69F6045805E1}" dt="2024-10-16T12:25:58.460" v="52" actId="20577"/>
        <pc:sldMkLst>
          <pc:docMk/>
          <pc:sldMk cId="0" sldId="256"/>
        </pc:sldMkLst>
        <pc:spChg chg="mod">
          <ac:chgData name="Marco Antonio Díaz Calvo" userId="S::ma.diaz.2022@alumnos.urjc.es::6cdf9bd2-f1cf-41e1-b737-dfcc98c3ffdb" providerId="AD" clId="Web-{AF440566-9A80-6A03-B419-69F6045805E1}" dt="2024-10-16T12:25:50.663" v="46" actId="20577"/>
          <ac:spMkLst>
            <pc:docMk/>
            <pc:sldMk cId="0" sldId="256"/>
            <ac:spMk id="863" creationId="{00000000-0000-0000-0000-000000000000}"/>
          </ac:spMkLst>
        </pc:spChg>
        <pc:spChg chg="mod">
          <ac:chgData name="Marco Antonio Díaz Calvo" userId="S::ma.diaz.2022@alumnos.urjc.es::6cdf9bd2-f1cf-41e1-b737-dfcc98c3ffdb" providerId="AD" clId="Web-{AF440566-9A80-6A03-B419-69F6045805E1}" dt="2024-10-16T12:25:58.460" v="52" actId="20577"/>
          <ac:spMkLst>
            <pc:docMk/>
            <pc:sldMk cId="0" sldId="256"/>
            <ac:spMk id="864" creationId="{00000000-0000-0000-0000-000000000000}"/>
          </ac:spMkLst>
        </pc:spChg>
      </pc:sldChg>
      <pc:sldChg chg="modSp">
        <pc:chgData name="Marco Antonio Díaz Calvo" userId="S::ma.diaz.2022@alumnos.urjc.es::6cdf9bd2-f1cf-41e1-b737-dfcc98c3ffdb" providerId="AD" clId="Web-{AF440566-9A80-6A03-B419-69F6045805E1}" dt="2024-10-16T12:35:00.767" v="119" actId="20577"/>
        <pc:sldMkLst>
          <pc:docMk/>
          <pc:sldMk cId="0" sldId="257"/>
        </pc:sldMkLst>
        <pc:spChg chg="mod">
          <ac:chgData name="Marco Antonio Díaz Calvo" userId="S::ma.diaz.2022@alumnos.urjc.es::6cdf9bd2-f1cf-41e1-b737-dfcc98c3ffdb" providerId="AD" clId="Web-{AF440566-9A80-6A03-B419-69F6045805E1}" dt="2024-10-16T12:35:00.767" v="119" actId="20577"/>
          <ac:spMkLst>
            <pc:docMk/>
            <pc:sldMk cId="0" sldId="257"/>
            <ac:spMk id="869" creationId="{00000000-0000-0000-0000-000000000000}"/>
          </ac:spMkLst>
        </pc:spChg>
        <pc:spChg chg="mod">
          <ac:chgData name="Marco Antonio Díaz Calvo" userId="S::ma.diaz.2022@alumnos.urjc.es::6cdf9bd2-f1cf-41e1-b737-dfcc98c3ffdb" providerId="AD" clId="Web-{AF440566-9A80-6A03-B419-69F6045805E1}" dt="2024-10-16T12:33:06.687" v="107" actId="20577"/>
          <ac:spMkLst>
            <pc:docMk/>
            <pc:sldMk cId="0" sldId="257"/>
            <ac:spMk id="871" creationId="{00000000-0000-0000-0000-000000000000}"/>
          </ac:spMkLst>
        </pc:spChg>
      </pc:sldChg>
      <pc:sldChg chg="del">
        <pc:chgData name="Marco Antonio Díaz Calvo" userId="S::ma.diaz.2022@alumnos.urjc.es::6cdf9bd2-f1cf-41e1-b737-dfcc98c3ffdb" providerId="AD" clId="Web-{AF440566-9A80-6A03-B419-69F6045805E1}" dt="2024-10-16T12:35:28.283" v="120"/>
        <pc:sldMkLst>
          <pc:docMk/>
          <pc:sldMk cId="1082828553" sldId="258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31.799" v="121"/>
        <pc:sldMkLst>
          <pc:docMk/>
          <pc:sldMk cId="3659513097" sldId="259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34.361" v="122"/>
        <pc:sldMkLst>
          <pc:docMk/>
          <pc:sldMk cId="4283126676" sldId="260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35.377" v="123"/>
        <pc:sldMkLst>
          <pc:docMk/>
          <pc:sldMk cId="2891364388" sldId="261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35.439" v="124"/>
        <pc:sldMkLst>
          <pc:docMk/>
          <pc:sldMk cId="0" sldId="262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37.221" v="125"/>
        <pc:sldMkLst>
          <pc:docMk/>
          <pc:sldMk cId="0" sldId="263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37.986" v="126"/>
        <pc:sldMkLst>
          <pc:docMk/>
          <pc:sldMk cId="1034120045" sldId="264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38.752" v="127"/>
        <pc:sldMkLst>
          <pc:docMk/>
          <pc:sldMk cId="2280373279" sldId="265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43.486" v="128"/>
        <pc:sldMkLst>
          <pc:docMk/>
          <pc:sldMk cId="2665056132" sldId="266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45.189" v="129"/>
        <pc:sldMkLst>
          <pc:docMk/>
          <pc:sldMk cId="1811073912" sldId="267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46.018" v="130"/>
        <pc:sldMkLst>
          <pc:docMk/>
          <pc:sldMk cId="1711741957" sldId="268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46.252" v="131"/>
        <pc:sldMkLst>
          <pc:docMk/>
          <pc:sldMk cId="1556526844" sldId="269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46.971" v="132"/>
        <pc:sldMkLst>
          <pc:docMk/>
          <pc:sldMk cId="3280214716" sldId="270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48.955" v="133"/>
        <pc:sldMkLst>
          <pc:docMk/>
          <pc:sldMk cId="1560281079" sldId="271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49.815" v="134"/>
        <pc:sldMkLst>
          <pc:docMk/>
          <pc:sldMk cId="3383637296" sldId="272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54.971" v="135"/>
        <pc:sldMkLst>
          <pc:docMk/>
          <pc:sldMk cId="0" sldId="273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57.408" v="136"/>
        <pc:sldMkLst>
          <pc:docMk/>
          <pc:sldMk cId="0" sldId="274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5:58.893" v="137"/>
        <pc:sldMkLst>
          <pc:docMk/>
          <pc:sldMk cId="0" sldId="275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6:02.127" v="138"/>
        <pc:sldMkLst>
          <pc:docMk/>
          <pc:sldMk cId="2883999750" sldId="276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6:04.315" v="139"/>
        <pc:sldMkLst>
          <pc:docMk/>
          <pc:sldMk cId="0" sldId="277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6:06.815" v="140"/>
        <pc:sldMkLst>
          <pc:docMk/>
          <pc:sldMk cId="3625111657" sldId="278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6:07.127" v="141"/>
        <pc:sldMkLst>
          <pc:docMk/>
          <pc:sldMk cId="0" sldId="279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6:07.159" v="142"/>
        <pc:sldMkLst>
          <pc:docMk/>
          <pc:sldMk cId="3290831728" sldId="280"/>
        </pc:sldMkLst>
      </pc:sldChg>
      <pc:sldChg chg="del">
        <pc:chgData name="Marco Antonio Díaz Calvo" userId="S::ma.diaz.2022@alumnos.urjc.es::6cdf9bd2-f1cf-41e1-b737-dfcc98c3ffdb" providerId="AD" clId="Web-{AF440566-9A80-6A03-B419-69F6045805E1}" dt="2024-10-16T12:36:07.174" v="143"/>
        <pc:sldMkLst>
          <pc:docMk/>
          <pc:sldMk cId="3698828091" sldId="281"/>
        </pc:sldMkLst>
      </pc:sldChg>
      <pc:sldChg chg="modSp">
        <pc:chgData name="Marco Antonio Díaz Calvo" userId="S::ma.diaz.2022@alumnos.urjc.es::6cdf9bd2-f1cf-41e1-b737-dfcc98c3ffdb" providerId="AD" clId="Web-{AF440566-9A80-6A03-B419-69F6045805E1}" dt="2024-10-16T12:36:59.581" v="147" actId="20577"/>
        <pc:sldMkLst>
          <pc:docMk/>
          <pc:sldMk cId="2673860072" sldId="282"/>
        </pc:sldMkLst>
        <pc:spChg chg="mod">
          <ac:chgData name="Marco Antonio Díaz Calvo" userId="S::ma.diaz.2022@alumnos.urjc.es::6cdf9bd2-f1cf-41e1-b737-dfcc98c3ffdb" providerId="AD" clId="Web-{AF440566-9A80-6A03-B419-69F6045805E1}" dt="2024-10-16T12:36:59.581" v="147" actId="20577"/>
          <ac:spMkLst>
            <pc:docMk/>
            <pc:sldMk cId="2673860072" sldId="282"/>
            <ac:spMk id="4" creationId="{DE32001C-38B0-15D7-23AB-ED03CFC16296}"/>
          </ac:spMkLst>
        </pc:spChg>
        <pc:spChg chg="mod">
          <ac:chgData name="Marco Antonio Díaz Calvo" userId="S::ma.diaz.2022@alumnos.urjc.es::6cdf9bd2-f1cf-41e1-b737-dfcc98c3ffdb" providerId="AD" clId="Web-{AF440566-9A80-6A03-B419-69F6045805E1}" dt="2024-10-16T12:36:52.847" v="145" actId="20577"/>
          <ac:spMkLst>
            <pc:docMk/>
            <pc:sldMk cId="2673860072" sldId="282"/>
            <ac:spMk id="6" creationId="{944C4B26-2F52-3B6A-B7F6-6BE6D1D28E03}"/>
          </ac:spMkLst>
        </pc:spChg>
      </pc:sldChg>
    </pc:docChg>
  </pc:docChgLst>
  <pc:docChgLst>
    <pc:chgData name="Diego Torres Sánchez" userId="S::d.torres.2022@alumnos.urjc.es::5ea4fcae-4632-4700-9e97-3766fadbf6d8" providerId="AD" clId="Web-{B2F5BA78-AA84-75E0-8EEA-D98198995A3F}"/>
    <pc:docChg chg="addSld modSld">
      <pc:chgData name="Diego Torres Sánchez" userId="S::d.torres.2022@alumnos.urjc.es::5ea4fcae-4632-4700-9e97-3766fadbf6d8" providerId="AD" clId="Web-{B2F5BA78-AA84-75E0-8EEA-D98198995A3F}" dt="2024-11-07T17:14:29.917" v="164"/>
      <pc:docMkLst>
        <pc:docMk/>
      </pc:docMkLst>
      <pc:sldChg chg="addSp delSp modSp addAnim delAnim">
        <pc:chgData name="Diego Torres Sánchez" userId="S::d.torres.2022@alumnos.urjc.es::5ea4fcae-4632-4700-9e97-3766fadbf6d8" providerId="AD" clId="Web-{B2F5BA78-AA84-75E0-8EEA-D98198995A3F}" dt="2024-11-07T17:14:29.917" v="164"/>
        <pc:sldMkLst>
          <pc:docMk/>
          <pc:sldMk cId="3639164281" sldId="291"/>
        </pc:sldMkLst>
        <pc:graphicFrameChg chg="add del mod modGraphic">
          <ac:chgData name="Diego Torres Sánchez" userId="S::d.torres.2022@alumnos.urjc.es::5ea4fcae-4632-4700-9e97-3766fadbf6d8" providerId="AD" clId="Web-{B2F5BA78-AA84-75E0-8EEA-D98198995A3F}" dt="2024-11-07T17:08:01.279" v="142"/>
          <ac:graphicFrameMkLst>
            <pc:docMk/>
            <pc:sldMk cId="3639164281" sldId="291"/>
            <ac:graphicFrameMk id="2" creationId="{06A3DC42-CE02-7358-4786-E31E3D053ED8}"/>
          </ac:graphicFrameMkLst>
        </pc:graphicFrameChg>
        <pc:picChg chg="mod">
          <ac:chgData name="Diego Torres Sánchez" userId="S::d.torres.2022@alumnos.urjc.es::5ea4fcae-4632-4700-9e97-3766fadbf6d8" providerId="AD" clId="Web-{B2F5BA78-AA84-75E0-8EEA-D98198995A3F}" dt="2024-11-07T16:49:02.426" v="4" actId="1076"/>
          <ac:picMkLst>
            <pc:docMk/>
            <pc:sldMk cId="3639164281" sldId="291"/>
            <ac:picMk id="4" creationId="{280E9412-62FF-71FF-CB2C-84E04803E740}"/>
          </ac:picMkLst>
        </pc:picChg>
      </pc:sldChg>
      <pc:sldChg chg="modSp">
        <pc:chgData name="Diego Torres Sánchez" userId="S::d.torres.2022@alumnos.urjc.es::5ea4fcae-4632-4700-9e97-3766fadbf6d8" providerId="AD" clId="Web-{B2F5BA78-AA84-75E0-8EEA-D98198995A3F}" dt="2024-11-07T16:54:14.031" v="63" actId="20577"/>
        <pc:sldMkLst>
          <pc:docMk/>
          <pc:sldMk cId="1905263364" sldId="304"/>
        </pc:sldMkLst>
        <pc:spChg chg="mod">
          <ac:chgData name="Diego Torres Sánchez" userId="S::d.torres.2022@alumnos.urjc.es::5ea4fcae-4632-4700-9e97-3766fadbf6d8" providerId="AD" clId="Web-{B2F5BA78-AA84-75E0-8EEA-D98198995A3F}" dt="2024-11-07T16:54:14.031" v="63" actId="20577"/>
          <ac:spMkLst>
            <pc:docMk/>
            <pc:sldMk cId="1905263364" sldId="304"/>
            <ac:spMk id="3" creationId="{B6EBA321-BA50-BC41-8C20-3813BA402E21}"/>
          </ac:spMkLst>
        </pc:spChg>
      </pc:sldChg>
      <pc:sldChg chg="addSp delSp modSp add replId addAnim delAnim modAnim">
        <pc:chgData name="Diego Torres Sánchez" userId="S::d.torres.2022@alumnos.urjc.es::5ea4fcae-4632-4700-9e97-3766fadbf6d8" providerId="AD" clId="Web-{B2F5BA78-AA84-75E0-8EEA-D98198995A3F}" dt="2024-11-07T17:13:39.368" v="160" actId="14100"/>
        <pc:sldMkLst>
          <pc:docMk/>
          <pc:sldMk cId="450180532" sldId="362"/>
        </pc:sldMkLst>
        <pc:picChg chg="add mod modCrop">
          <ac:chgData name="Diego Torres Sánchez" userId="S::d.torres.2022@alumnos.urjc.es::5ea4fcae-4632-4700-9e97-3766fadbf6d8" providerId="AD" clId="Web-{B2F5BA78-AA84-75E0-8EEA-D98198995A3F}" dt="2024-11-07T17:05:47.040" v="122" actId="1076"/>
          <ac:picMkLst>
            <pc:docMk/>
            <pc:sldMk cId="450180532" sldId="362"/>
            <ac:picMk id="19" creationId="{D0291FB9-6062-9140-4CE7-1A9B6EB87C57}"/>
          </ac:picMkLst>
        </pc:picChg>
        <pc:picChg chg="add mod">
          <ac:chgData name="Diego Torres Sánchez" userId="S::d.torres.2022@alumnos.urjc.es::5ea4fcae-4632-4700-9e97-3766fadbf6d8" providerId="AD" clId="Web-{B2F5BA78-AA84-75E0-8EEA-D98198995A3F}" dt="2024-11-07T17:05:50.008" v="123" actId="1076"/>
          <ac:picMkLst>
            <pc:docMk/>
            <pc:sldMk cId="450180532" sldId="362"/>
            <ac:picMk id="21" creationId="{FF009600-AD21-4A03-7A96-DB1CBD9F868F}"/>
          </ac:picMkLst>
        </pc:picChg>
        <pc:picChg chg="add mod ord">
          <ac:chgData name="Diego Torres Sánchez" userId="S::d.torres.2022@alumnos.urjc.es::5ea4fcae-4632-4700-9e97-3766fadbf6d8" providerId="AD" clId="Web-{B2F5BA78-AA84-75E0-8EEA-D98198995A3F}" dt="2024-11-07T17:13:39.368" v="160" actId="14100"/>
          <ac:picMkLst>
            <pc:docMk/>
            <pc:sldMk cId="450180532" sldId="362"/>
            <ac:picMk id="22" creationId="{76D12D36-5B45-8A29-0AD1-0AD9F103A141}"/>
          </ac:picMkLst>
        </pc:picChg>
      </pc:sldChg>
    </pc:docChg>
  </pc:docChgLst>
  <pc:docChgLst>
    <pc:chgData name="Diego Torres Sánchez" userId="S::d.torres.2022@alumnos.urjc.es::5ea4fcae-4632-4700-9e97-3766fadbf6d8" providerId="AD" clId="Web-{F801CCE1-E9EB-7255-3F0E-C1C5144235CD}"/>
    <pc:docChg chg="addSld modSld">
      <pc:chgData name="Diego Torres Sánchez" userId="S::d.torres.2022@alumnos.urjc.es::5ea4fcae-4632-4700-9e97-3766fadbf6d8" providerId="AD" clId="Web-{F801CCE1-E9EB-7255-3F0E-C1C5144235CD}" dt="2024-11-06T15:03:10.190" v="85" actId="20577"/>
      <pc:docMkLst>
        <pc:docMk/>
      </pc:docMkLst>
      <pc:sldChg chg="modSp">
        <pc:chgData name="Diego Torres Sánchez" userId="S::d.torres.2022@alumnos.urjc.es::5ea4fcae-4632-4700-9e97-3766fadbf6d8" providerId="AD" clId="Web-{F801CCE1-E9EB-7255-3F0E-C1C5144235CD}" dt="2024-11-06T14:57:35.653" v="47" actId="20577"/>
        <pc:sldMkLst>
          <pc:docMk/>
          <pc:sldMk cId="0" sldId="257"/>
        </pc:sldMkLst>
        <pc:spChg chg="mod">
          <ac:chgData name="Diego Torres Sánchez" userId="S::d.torres.2022@alumnos.urjc.es::5ea4fcae-4632-4700-9e97-3766fadbf6d8" providerId="AD" clId="Web-{F801CCE1-E9EB-7255-3F0E-C1C5144235CD}" dt="2024-11-06T14:57:35.653" v="47" actId="20577"/>
          <ac:spMkLst>
            <pc:docMk/>
            <pc:sldMk cId="0" sldId="257"/>
            <ac:spMk id="869" creationId="{00000000-0000-0000-0000-000000000000}"/>
          </ac:spMkLst>
        </pc:spChg>
      </pc:sldChg>
      <pc:sldChg chg="modSp">
        <pc:chgData name="Diego Torres Sánchez" userId="S::d.torres.2022@alumnos.urjc.es::5ea4fcae-4632-4700-9e97-3766fadbf6d8" providerId="AD" clId="Web-{F801CCE1-E9EB-7255-3F0E-C1C5144235CD}" dt="2024-11-06T15:03:10.190" v="85" actId="20577"/>
        <pc:sldMkLst>
          <pc:docMk/>
          <pc:sldMk cId="1005677589" sldId="288"/>
        </pc:sldMkLst>
        <pc:spChg chg="mod">
          <ac:chgData name="Diego Torres Sánchez" userId="S::d.torres.2022@alumnos.urjc.es::5ea4fcae-4632-4700-9e97-3766fadbf6d8" providerId="AD" clId="Web-{F801CCE1-E9EB-7255-3F0E-C1C5144235CD}" dt="2024-11-06T15:03:10.190" v="85" actId="20577"/>
          <ac:spMkLst>
            <pc:docMk/>
            <pc:sldMk cId="1005677589" sldId="288"/>
            <ac:spMk id="869" creationId="{00000000-0000-0000-0000-000000000000}"/>
          </ac:spMkLst>
        </pc:spChg>
      </pc:sldChg>
      <pc:sldChg chg="modSp">
        <pc:chgData name="Diego Torres Sánchez" userId="S::d.torres.2022@alumnos.urjc.es::5ea4fcae-4632-4700-9e97-3766fadbf6d8" providerId="AD" clId="Web-{F801CCE1-E9EB-7255-3F0E-C1C5144235CD}" dt="2024-11-06T14:53:02.338" v="32" actId="20577"/>
        <pc:sldMkLst>
          <pc:docMk/>
          <pc:sldMk cId="2653944516" sldId="292"/>
        </pc:sldMkLst>
      </pc:sldChg>
      <pc:sldChg chg="add replId">
        <pc:chgData name="Diego Torres Sánchez" userId="S::d.torres.2022@alumnos.urjc.es::5ea4fcae-4632-4700-9e97-3766fadbf6d8" providerId="AD" clId="Web-{F801CCE1-E9EB-7255-3F0E-C1C5144235CD}" dt="2024-11-06T14:52:38.274" v="15"/>
        <pc:sldMkLst>
          <pc:docMk/>
          <pc:sldMk cId="3793958440" sldId="298"/>
        </pc:sldMkLst>
      </pc:sldChg>
    </pc:docChg>
  </pc:docChgLst>
  <pc:docChgLst>
    <pc:chgData name="Diego Torres Sánchez" userId="S::d.torres.2022@alumnos.urjc.es::5ea4fcae-4632-4700-9e97-3766fadbf6d8" providerId="AD" clId="Web-{6D814FCA-9DF8-DEE5-F43E-93847A38F9BC}"/>
    <pc:docChg chg="addSld modSld">
      <pc:chgData name="Diego Torres Sánchez" userId="S::d.torres.2022@alumnos.urjc.es::5ea4fcae-4632-4700-9e97-3766fadbf6d8" providerId="AD" clId="Web-{6D814FCA-9DF8-DEE5-F43E-93847A38F9BC}" dt="2024-11-09T09:43:20.990" v="73" actId="1076"/>
      <pc:docMkLst>
        <pc:docMk/>
      </pc:docMkLst>
      <pc:sldChg chg="addSp delSp modSp">
        <pc:chgData name="Diego Torres Sánchez" userId="S::d.torres.2022@alumnos.urjc.es::5ea4fcae-4632-4700-9e97-3766fadbf6d8" providerId="AD" clId="Web-{6D814FCA-9DF8-DEE5-F43E-93847A38F9BC}" dt="2024-11-09T09:43:20.990" v="73" actId="1076"/>
        <pc:sldMkLst>
          <pc:docMk/>
          <pc:sldMk cId="3958484540" sldId="293"/>
        </pc:sldMkLst>
        <pc:spChg chg="add del mod">
          <ac:chgData name="Diego Torres Sánchez" userId="S::d.torres.2022@alumnos.urjc.es::5ea4fcae-4632-4700-9e97-3766fadbf6d8" providerId="AD" clId="Web-{6D814FCA-9DF8-DEE5-F43E-93847A38F9BC}" dt="2024-11-09T09:43:20.990" v="73" actId="1076"/>
          <ac:spMkLst>
            <pc:docMk/>
            <pc:sldMk cId="3958484540" sldId="293"/>
            <ac:spMk id="3" creationId="{D666E668-1B17-C6DD-07D8-B71F13D32946}"/>
          </ac:spMkLst>
        </pc:spChg>
      </pc:sldChg>
      <pc:sldChg chg="addSp delSp modSp">
        <pc:chgData name="Diego Torres Sánchez" userId="S::d.torres.2022@alumnos.urjc.es::5ea4fcae-4632-4700-9e97-3766fadbf6d8" providerId="AD" clId="Web-{6D814FCA-9DF8-DEE5-F43E-93847A38F9BC}" dt="2024-11-09T09:06:24.997" v="4"/>
        <pc:sldMkLst>
          <pc:docMk/>
          <pc:sldMk cId="3663574969" sldId="465"/>
        </pc:sldMkLst>
        <pc:picChg chg="add mod">
          <ac:chgData name="Diego Torres Sánchez" userId="S::d.torres.2022@alumnos.urjc.es::5ea4fcae-4632-4700-9e97-3766fadbf6d8" providerId="AD" clId="Web-{6D814FCA-9DF8-DEE5-F43E-93847A38F9BC}" dt="2024-11-09T09:05:49.043" v="2" actId="1076"/>
          <ac:picMkLst>
            <pc:docMk/>
            <pc:sldMk cId="3663574969" sldId="465"/>
            <ac:picMk id="2" creationId="{1E393007-1515-536C-32D2-172F34A66563}"/>
          </ac:picMkLst>
        </pc:picChg>
      </pc:sldChg>
      <pc:sldChg chg="addSp delSp modSp add replId">
        <pc:chgData name="Diego Torres Sánchez" userId="S::d.torres.2022@alumnos.urjc.es::5ea4fcae-4632-4700-9e97-3766fadbf6d8" providerId="AD" clId="Web-{6D814FCA-9DF8-DEE5-F43E-93847A38F9BC}" dt="2024-11-09T09:10:03.566" v="28" actId="1076"/>
        <pc:sldMkLst>
          <pc:docMk/>
          <pc:sldMk cId="2123767424" sldId="472"/>
        </pc:sldMkLst>
        <pc:picChg chg="add mod modCrop">
          <ac:chgData name="Diego Torres Sánchez" userId="S::d.torres.2022@alumnos.urjc.es::5ea4fcae-4632-4700-9e97-3766fadbf6d8" providerId="AD" clId="Web-{6D814FCA-9DF8-DEE5-F43E-93847A38F9BC}" dt="2024-11-09T09:07:54.564" v="13" actId="1076"/>
          <ac:picMkLst>
            <pc:docMk/>
            <pc:sldMk cId="2123767424" sldId="472"/>
            <ac:picMk id="3" creationId="{9B907A00-A274-2643-AF49-5885025DD0CD}"/>
          </ac:picMkLst>
        </pc:picChg>
        <pc:picChg chg="add mod modCrop">
          <ac:chgData name="Diego Torres Sánchez" userId="S::d.torres.2022@alumnos.urjc.es::5ea4fcae-4632-4700-9e97-3766fadbf6d8" providerId="AD" clId="Web-{6D814FCA-9DF8-DEE5-F43E-93847A38F9BC}" dt="2024-11-09T09:08:26.705" v="20" actId="1076"/>
          <ac:picMkLst>
            <pc:docMk/>
            <pc:sldMk cId="2123767424" sldId="472"/>
            <ac:picMk id="4" creationId="{D07B1EB2-A23C-1695-3CD8-F6F4D8F4D732}"/>
          </ac:picMkLst>
        </pc:picChg>
        <pc:picChg chg="add mod">
          <ac:chgData name="Diego Torres Sánchez" userId="S::d.torres.2022@alumnos.urjc.es::5ea4fcae-4632-4700-9e97-3766fadbf6d8" providerId="AD" clId="Web-{6D814FCA-9DF8-DEE5-F43E-93847A38F9BC}" dt="2024-11-09T09:10:03.566" v="28" actId="1076"/>
          <ac:picMkLst>
            <pc:docMk/>
            <pc:sldMk cId="2123767424" sldId="472"/>
            <ac:picMk id="5" creationId="{3DA6F4B1-0FBF-BBEC-C562-7818095AAE7D}"/>
          </ac:picMkLst>
        </pc:picChg>
        <pc:picChg chg="add mod">
          <ac:chgData name="Diego Torres Sánchez" userId="S::d.torres.2022@alumnos.urjc.es::5ea4fcae-4632-4700-9e97-3766fadbf6d8" providerId="AD" clId="Web-{6D814FCA-9DF8-DEE5-F43E-93847A38F9BC}" dt="2024-11-09T09:10:00.784" v="27" actId="1076"/>
          <ac:picMkLst>
            <pc:docMk/>
            <pc:sldMk cId="2123767424" sldId="472"/>
            <ac:picMk id="6" creationId="{D9BA3D9E-9806-6AA4-4A1A-7F3890DF01F8}"/>
          </ac:picMkLst>
        </pc:picChg>
      </pc:sldChg>
    </pc:docChg>
  </pc:docChgLst>
  <pc:docChgLst>
    <pc:chgData name="Marco Antonio Díaz Calvo" userId="S::ma.diaz.2022@alumnos.urjc.es::6cdf9bd2-f1cf-41e1-b737-dfcc98c3ffdb" providerId="AD" clId="Web-{33D0A534-B527-F0CB-755E-3AE408CB2237}"/>
    <pc:docChg chg="addSld delSld modSld sldOrd">
      <pc:chgData name="Marco Antonio Díaz Calvo" userId="S::ma.diaz.2022@alumnos.urjc.es::6cdf9bd2-f1cf-41e1-b737-dfcc98c3ffdb" providerId="AD" clId="Web-{33D0A534-B527-F0CB-755E-3AE408CB2237}" dt="2024-11-08T12:23:45.910" v="1370"/>
      <pc:docMkLst>
        <pc:docMk/>
      </pc:docMkLst>
      <pc:sldChg chg="modSp">
        <pc:chgData name="Marco Antonio Díaz Calvo" userId="S::ma.diaz.2022@alumnos.urjc.es::6cdf9bd2-f1cf-41e1-b737-dfcc98c3ffdb" providerId="AD" clId="Web-{33D0A534-B527-F0CB-755E-3AE408CB2237}" dt="2024-11-08T11:30:39.429" v="643" actId="1076"/>
        <pc:sldMkLst>
          <pc:docMk/>
          <pc:sldMk cId="3070694834" sldId="357"/>
        </pc:sldMkLst>
        <pc:spChg chg="mod">
          <ac:chgData name="Marco Antonio Díaz Calvo" userId="S::ma.diaz.2022@alumnos.urjc.es::6cdf9bd2-f1cf-41e1-b737-dfcc98c3ffdb" providerId="AD" clId="Web-{33D0A534-B527-F0CB-755E-3AE408CB2237}" dt="2024-11-08T11:30:39.429" v="643" actId="1076"/>
          <ac:spMkLst>
            <pc:docMk/>
            <pc:sldMk cId="3070694834" sldId="357"/>
            <ac:spMk id="869" creationId="{00000000-0000-0000-0000-000000000000}"/>
          </ac:spMkLst>
        </pc:spChg>
      </pc:sldChg>
      <pc:sldChg chg="addSp delSp modSp ord">
        <pc:chgData name="Marco Antonio Díaz Calvo" userId="S::ma.diaz.2022@alumnos.urjc.es::6cdf9bd2-f1cf-41e1-b737-dfcc98c3ffdb" providerId="AD" clId="Web-{33D0A534-B527-F0CB-755E-3AE408CB2237}" dt="2024-11-08T11:48:31.215" v="848" actId="1076"/>
        <pc:sldMkLst>
          <pc:docMk/>
          <pc:sldMk cId="361828998" sldId="358"/>
        </pc:sldMkLst>
        <pc:spChg chg="mod">
          <ac:chgData name="Marco Antonio Díaz Calvo" userId="S::ma.diaz.2022@alumnos.urjc.es::6cdf9bd2-f1cf-41e1-b737-dfcc98c3ffdb" providerId="AD" clId="Web-{33D0A534-B527-F0CB-755E-3AE408CB2237}" dt="2024-11-08T11:32:18.370" v="660" actId="20577"/>
          <ac:spMkLst>
            <pc:docMk/>
            <pc:sldMk cId="361828998" sldId="358"/>
            <ac:spMk id="871" creationId="{00000000-0000-0000-0000-000000000000}"/>
          </ac:spMkLst>
        </pc:spChg>
        <pc:picChg chg="add mod">
          <ac:chgData name="Marco Antonio Díaz Calvo" userId="S::ma.diaz.2022@alumnos.urjc.es::6cdf9bd2-f1cf-41e1-b737-dfcc98c3ffdb" providerId="AD" clId="Web-{33D0A534-B527-F0CB-755E-3AE408CB2237}" dt="2024-11-08T11:48:31.215" v="848" actId="1076"/>
          <ac:picMkLst>
            <pc:docMk/>
            <pc:sldMk cId="361828998" sldId="358"/>
            <ac:picMk id="2" creationId="{4FB9D16C-D0EE-EC07-AB7A-AC5ADAF4C1BF}"/>
          </ac:picMkLst>
        </pc:picChg>
      </pc:sldChg>
      <pc:sldChg chg="modSp">
        <pc:chgData name="Marco Antonio Díaz Calvo" userId="S::ma.diaz.2022@alumnos.urjc.es::6cdf9bd2-f1cf-41e1-b737-dfcc98c3ffdb" providerId="AD" clId="Web-{33D0A534-B527-F0CB-755E-3AE408CB2237}" dt="2024-11-08T11:07:39.227" v="56" actId="20577"/>
        <pc:sldMkLst>
          <pc:docMk/>
          <pc:sldMk cId="2763907723" sldId="379"/>
        </pc:sldMkLst>
        <pc:spChg chg="mod">
          <ac:chgData name="Marco Antonio Díaz Calvo" userId="S::ma.diaz.2022@alumnos.urjc.es::6cdf9bd2-f1cf-41e1-b737-dfcc98c3ffdb" providerId="AD" clId="Web-{33D0A534-B527-F0CB-755E-3AE408CB2237}" dt="2024-11-08T11:07:39.227" v="56" actId="20577"/>
          <ac:spMkLst>
            <pc:docMk/>
            <pc:sldMk cId="2763907723" sldId="379"/>
            <ac:spMk id="871" creationId="{00000000-0000-0000-0000-000000000000}"/>
          </ac:spMkLst>
        </pc:spChg>
      </pc:sldChg>
      <pc:sldChg chg="del">
        <pc:chgData name="Marco Antonio Díaz Calvo" userId="S::ma.diaz.2022@alumnos.urjc.es::6cdf9bd2-f1cf-41e1-b737-dfcc98c3ffdb" providerId="AD" clId="Web-{33D0A534-B527-F0CB-755E-3AE408CB2237}" dt="2024-11-08T11:08:01.228" v="64"/>
        <pc:sldMkLst>
          <pc:docMk/>
          <pc:sldMk cId="1638952377" sldId="380"/>
        </pc:sldMkLst>
      </pc:sldChg>
      <pc:sldChg chg="del">
        <pc:chgData name="Marco Antonio Díaz Calvo" userId="S::ma.diaz.2022@alumnos.urjc.es::6cdf9bd2-f1cf-41e1-b737-dfcc98c3ffdb" providerId="AD" clId="Web-{33D0A534-B527-F0CB-755E-3AE408CB2237}" dt="2024-11-08T11:08:01.822" v="65"/>
        <pc:sldMkLst>
          <pc:docMk/>
          <pc:sldMk cId="2776046655" sldId="381"/>
        </pc:sldMkLst>
      </pc:sldChg>
      <pc:sldChg chg="del">
        <pc:chgData name="Marco Antonio Díaz Calvo" userId="S::ma.diaz.2022@alumnos.urjc.es::6cdf9bd2-f1cf-41e1-b737-dfcc98c3ffdb" providerId="AD" clId="Web-{33D0A534-B527-F0CB-755E-3AE408CB2237}" dt="2024-11-08T11:07:59.165" v="62"/>
        <pc:sldMkLst>
          <pc:docMk/>
          <pc:sldMk cId="1869224798" sldId="382"/>
        </pc:sldMkLst>
      </pc:sldChg>
      <pc:sldChg chg="del">
        <pc:chgData name="Marco Antonio Díaz Calvo" userId="S::ma.diaz.2022@alumnos.urjc.es::6cdf9bd2-f1cf-41e1-b737-dfcc98c3ffdb" providerId="AD" clId="Web-{33D0A534-B527-F0CB-755E-3AE408CB2237}" dt="2024-11-08T11:08:00.337" v="63"/>
        <pc:sldMkLst>
          <pc:docMk/>
          <pc:sldMk cId="4107427000" sldId="383"/>
        </pc:sldMkLst>
      </pc:sldChg>
      <pc:sldChg chg="modSp">
        <pc:chgData name="Marco Antonio Díaz Calvo" userId="S::ma.diaz.2022@alumnos.urjc.es::6cdf9bd2-f1cf-41e1-b737-dfcc98c3ffdb" providerId="AD" clId="Web-{33D0A534-B527-F0CB-755E-3AE408CB2237}" dt="2024-11-08T11:07:41.805" v="57" actId="20577"/>
        <pc:sldMkLst>
          <pc:docMk/>
          <pc:sldMk cId="3468679427" sldId="384"/>
        </pc:sldMkLst>
        <pc:spChg chg="mod">
          <ac:chgData name="Marco Antonio Díaz Calvo" userId="S::ma.diaz.2022@alumnos.urjc.es::6cdf9bd2-f1cf-41e1-b737-dfcc98c3ffdb" providerId="AD" clId="Web-{33D0A534-B527-F0CB-755E-3AE408CB2237}" dt="2024-11-08T11:07:41.805" v="57" actId="20577"/>
          <ac:spMkLst>
            <pc:docMk/>
            <pc:sldMk cId="3468679427" sldId="384"/>
            <ac:spMk id="871" creationId="{00000000-0000-0000-0000-000000000000}"/>
          </ac:spMkLst>
        </pc:spChg>
      </pc:sldChg>
      <pc:sldChg chg="modSp">
        <pc:chgData name="Marco Antonio Díaz Calvo" userId="S::ma.diaz.2022@alumnos.urjc.es::6cdf9bd2-f1cf-41e1-b737-dfcc98c3ffdb" providerId="AD" clId="Web-{33D0A534-B527-F0CB-755E-3AE408CB2237}" dt="2024-11-08T11:07:45.259" v="58" actId="20577"/>
        <pc:sldMkLst>
          <pc:docMk/>
          <pc:sldMk cId="60954032" sldId="385"/>
        </pc:sldMkLst>
        <pc:spChg chg="mod">
          <ac:chgData name="Marco Antonio Díaz Calvo" userId="S::ma.diaz.2022@alumnos.urjc.es::6cdf9bd2-f1cf-41e1-b737-dfcc98c3ffdb" providerId="AD" clId="Web-{33D0A534-B527-F0CB-755E-3AE408CB2237}" dt="2024-11-08T11:07:45.259" v="58" actId="20577"/>
          <ac:spMkLst>
            <pc:docMk/>
            <pc:sldMk cId="60954032" sldId="385"/>
            <ac:spMk id="871" creationId="{00000000-0000-0000-0000-000000000000}"/>
          </ac:spMkLst>
        </pc:spChg>
      </pc:sldChg>
      <pc:sldChg chg="modSp">
        <pc:chgData name="Marco Antonio Díaz Calvo" userId="S::ma.diaz.2022@alumnos.urjc.es::6cdf9bd2-f1cf-41e1-b737-dfcc98c3ffdb" providerId="AD" clId="Web-{33D0A534-B527-F0CB-755E-3AE408CB2237}" dt="2024-11-08T11:07:49.274" v="59" actId="20577"/>
        <pc:sldMkLst>
          <pc:docMk/>
          <pc:sldMk cId="2877757126" sldId="386"/>
        </pc:sldMkLst>
        <pc:spChg chg="mod">
          <ac:chgData name="Marco Antonio Díaz Calvo" userId="S::ma.diaz.2022@alumnos.urjc.es::6cdf9bd2-f1cf-41e1-b737-dfcc98c3ffdb" providerId="AD" clId="Web-{33D0A534-B527-F0CB-755E-3AE408CB2237}" dt="2024-11-08T11:07:49.274" v="59" actId="20577"/>
          <ac:spMkLst>
            <pc:docMk/>
            <pc:sldMk cId="2877757126" sldId="386"/>
            <ac:spMk id="871" creationId="{00000000-0000-0000-0000-000000000000}"/>
          </ac:spMkLst>
        </pc:spChg>
        <pc:graphicFrameChg chg="mod modGraphic">
          <ac:chgData name="Marco Antonio Díaz Calvo" userId="S::ma.diaz.2022@alumnos.urjc.es::6cdf9bd2-f1cf-41e1-b737-dfcc98c3ffdb" providerId="AD" clId="Web-{33D0A534-B527-F0CB-755E-3AE408CB2237}" dt="2024-11-08T11:03:56.423" v="13"/>
          <ac:graphicFrameMkLst>
            <pc:docMk/>
            <pc:sldMk cId="2877757126" sldId="386"/>
            <ac:graphicFrameMk id="21" creationId="{4DA7F973-3D68-F9FD-BC14-7B1A3A34153D}"/>
          </ac:graphicFrameMkLst>
        </pc:graphicFrameChg>
      </pc:sldChg>
      <pc:sldChg chg="modSp">
        <pc:chgData name="Marco Antonio Díaz Calvo" userId="S::ma.diaz.2022@alumnos.urjc.es::6cdf9bd2-f1cf-41e1-b737-dfcc98c3ffdb" providerId="AD" clId="Web-{33D0A534-B527-F0CB-755E-3AE408CB2237}" dt="2024-11-08T11:07:52.540" v="60" actId="20577"/>
        <pc:sldMkLst>
          <pc:docMk/>
          <pc:sldMk cId="403838011" sldId="387"/>
        </pc:sldMkLst>
        <pc:spChg chg="mod">
          <ac:chgData name="Marco Antonio Díaz Calvo" userId="S::ma.diaz.2022@alumnos.urjc.es::6cdf9bd2-f1cf-41e1-b737-dfcc98c3ffdb" providerId="AD" clId="Web-{33D0A534-B527-F0CB-755E-3AE408CB2237}" dt="2024-11-08T11:07:52.540" v="60" actId="20577"/>
          <ac:spMkLst>
            <pc:docMk/>
            <pc:sldMk cId="403838011" sldId="387"/>
            <ac:spMk id="871" creationId="{00000000-0000-0000-0000-000000000000}"/>
          </ac:spMkLst>
        </pc:spChg>
      </pc:sldChg>
      <pc:sldChg chg="addSp delSp modSp add replId">
        <pc:chgData name="Marco Antonio Díaz Calvo" userId="S::ma.diaz.2022@alumnos.urjc.es::6cdf9bd2-f1cf-41e1-b737-dfcc98c3ffdb" providerId="AD" clId="Web-{33D0A534-B527-F0CB-755E-3AE408CB2237}" dt="2024-11-08T11:07:55.322" v="61" actId="20577"/>
        <pc:sldMkLst>
          <pc:docMk/>
          <pc:sldMk cId="266255755" sldId="388"/>
        </pc:sldMkLst>
        <pc:spChg chg="add mod">
          <ac:chgData name="Marco Antonio Díaz Calvo" userId="S::ma.diaz.2022@alumnos.urjc.es::6cdf9bd2-f1cf-41e1-b737-dfcc98c3ffdb" providerId="AD" clId="Web-{33D0A534-B527-F0CB-755E-3AE408CB2237}" dt="2024-11-08T11:04:46.284" v="37" actId="1076"/>
          <ac:spMkLst>
            <pc:docMk/>
            <pc:sldMk cId="266255755" sldId="388"/>
            <ac:spMk id="20" creationId="{0043D0F6-41A3-BA62-95FC-DE80B0C52CD5}"/>
          </ac:spMkLst>
        </pc:spChg>
        <pc:spChg chg="add mod">
          <ac:chgData name="Marco Antonio Díaz Calvo" userId="S::ma.diaz.2022@alumnos.urjc.es::6cdf9bd2-f1cf-41e1-b737-dfcc98c3ffdb" providerId="AD" clId="Web-{33D0A534-B527-F0CB-755E-3AE408CB2237}" dt="2024-11-08T11:07:01.976" v="55" actId="1076"/>
          <ac:spMkLst>
            <pc:docMk/>
            <pc:sldMk cId="266255755" sldId="388"/>
            <ac:spMk id="22" creationId="{F0686E87-1616-4937-9E0B-3E68FD46F5D5}"/>
          </ac:spMkLst>
        </pc:spChg>
        <pc:spChg chg="mod">
          <ac:chgData name="Marco Antonio Díaz Calvo" userId="S::ma.diaz.2022@alumnos.urjc.es::6cdf9bd2-f1cf-41e1-b737-dfcc98c3ffdb" providerId="AD" clId="Web-{33D0A534-B527-F0CB-755E-3AE408CB2237}" dt="2024-11-08T11:07:55.322" v="61" actId="20577"/>
          <ac:spMkLst>
            <pc:docMk/>
            <pc:sldMk cId="266255755" sldId="388"/>
            <ac:spMk id="871" creationId="{00000000-0000-0000-0000-000000000000}"/>
          </ac:spMkLst>
        </pc:spChg>
        <pc:picChg chg="add mod">
          <ac:chgData name="Marco Antonio Díaz Calvo" userId="S::ma.diaz.2022@alumnos.urjc.es::6cdf9bd2-f1cf-41e1-b737-dfcc98c3ffdb" providerId="AD" clId="Web-{33D0A534-B527-F0CB-755E-3AE408CB2237}" dt="2024-11-08T11:05:32.801" v="42" actId="1076"/>
          <ac:picMkLst>
            <pc:docMk/>
            <pc:sldMk cId="266255755" sldId="388"/>
            <ac:picMk id="21" creationId="{6CE17172-CFE0-8EDF-23B9-F49B989781BD}"/>
          </ac:picMkLst>
        </pc:picChg>
      </pc:sldChg>
      <pc:sldChg chg="modSp add ord replId">
        <pc:chgData name="Marco Antonio Díaz Calvo" userId="S::ma.diaz.2022@alumnos.urjc.es::6cdf9bd2-f1cf-41e1-b737-dfcc98c3ffdb" providerId="AD" clId="Web-{33D0A534-B527-F0CB-755E-3AE408CB2237}" dt="2024-11-08T11:10:20.326" v="82" actId="20577"/>
        <pc:sldMkLst>
          <pc:docMk/>
          <pc:sldMk cId="2095139569" sldId="389"/>
        </pc:sldMkLst>
      </pc:sldChg>
      <pc:sldChg chg="modSp add replId">
        <pc:chgData name="Marco Antonio Díaz Calvo" userId="S::ma.diaz.2022@alumnos.urjc.es::6cdf9bd2-f1cf-41e1-b737-dfcc98c3ffdb" providerId="AD" clId="Web-{33D0A534-B527-F0CB-755E-3AE408CB2237}" dt="2024-11-08T11:11:23.735" v="134" actId="20577"/>
        <pc:sldMkLst>
          <pc:docMk/>
          <pc:sldMk cId="764847399" sldId="390"/>
        </pc:sldMkLst>
      </pc:sldChg>
      <pc:sldChg chg="add ord replId">
        <pc:chgData name="Marco Antonio Díaz Calvo" userId="S::ma.diaz.2022@alumnos.urjc.es::6cdf9bd2-f1cf-41e1-b737-dfcc98c3ffdb" providerId="AD" clId="Web-{33D0A534-B527-F0CB-755E-3AE408CB2237}" dt="2024-11-08T11:11:40.673" v="138"/>
        <pc:sldMkLst>
          <pc:docMk/>
          <pc:sldMk cId="2690235260" sldId="391"/>
        </pc:sldMkLst>
      </pc:sldChg>
      <pc:sldChg chg="modSp add replId">
        <pc:chgData name="Marco Antonio Díaz Calvo" userId="S::ma.diaz.2022@alumnos.urjc.es::6cdf9bd2-f1cf-41e1-b737-dfcc98c3ffdb" providerId="AD" clId="Web-{33D0A534-B527-F0CB-755E-3AE408CB2237}" dt="2024-11-08T11:15:30.352" v="298" actId="20577"/>
        <pc:sldMkLst>
          <pc:docMk/>
          <pc:sldMk cId="1543651310" sldId="392"/>
        </pc:sldMkLst>
        <pc:spChg chg="mod">
          <ac:chgData name="Marco Antonio Díaz Calvo" userId="S::ma.diaz.2022@alumnos.urjc.es::6cdf9bd2-f1cf-41e1-b737-dfcc98c3ffdb" providerId="AD" clId="Web-{33D0A534-B527-F0CB-755E-3AE408CB2237}" dt="2024-11-08T11:15:30.352" v="298" actId="20577"/>
          <ac:spMkLst>
            <pc:docMk/>
            <pc:sldMk cId="1543651310" sldId="392"/>
            <ac:spMk id="3" creationId="{9FB1902A-76C3-AE92-28FD-1F16D10AAE49}"/>
          </ac:spMkLst>
        </pc:spChg>
      </pc:sldChg>
      <pc:sldChg chg="addSp delSp modSp add replId">
        <pc:chgData name="Marco Antonio Díaz Calvo" userId="S::ma.diaz.2022@alumnos.urjc.es::6cdf9bd2-f1cf-41e1-b737-dfcc98c3ffdb" providerId="AD" clId="Web-{33D0A534-B527-F0CB-755E-3AE408CB2237}" dt="2024-11-08T11:24:59.715" v="530" actId="1076"/>
        <pc:sldMkLst>
          <pc:docMk/>
          <pc:sldMk cId="2648997617" sldId="393"/>
        </pc:sldMkLst>
        <pc:spChg chg="add mod">
          <ac:chgData name="Marco Antonio Díaz Calvo" userId="S::ma.diaz.2022@alumnos.urjc.es::6cdf9bd2-f1cf-41e1-b737-dfcc98c3ffdb" providerId="AD" clId="Web-{33D0A534-B527-F0CB-755E-3AE408CB2237}" dt="2024-11-08T11:15:46.306" v="300"/>
          <ac:spMkLst>
            <pc:docMk/>
            <pc:sldMk cId="2648997617" sldId="393"/>
            <ac:spMk id="4" creationId="{32424DF4-D776-5DEC-112C-E93B619CE986}"/>
          </ac:spMkLst>
        </pc:spChg>
        <pc:spChg chg="add mod">
          <ac:chgData name="Marco Antonio Díaz Calvo" userId="S::ma.diaz.2022@alumnos.urjc.es::6cdf9bd2-f1cf-41e1-b737-dfcc98c3ffdb" providerId="AD" clId="Web-{33D0A534-B527-F0CB-755E-3AE408CB2237}" dt="2024-11-08T11:24:55.105" v="529" actId="1076"/>
          <ac:spMkLst>
            <pc:docMk/>
            <pc:sldMk cId="2648997617" sldId="393"/>
            <ac:spMk id="6" creationId="{0C8F5DDA-2FAD-3D24-C578-9D20B778A6B2}"/>
          </ac:spMkLst>
        </pc:spChg>
        <pc:spChg chg="add mod">
          <ac:chgData name="Marco Antonio Díaz Calvo" userId="S::ma.diaz.2022@alumnos.urjc.es::6cdf9bd2-f1cf-41e1-b737-dfcc98c3ffdb" providerId="AD" clId="Web-{33D0A534-B527-F0CB-755E-3AE408CB2237}" dt="2024-11-08T11:24:59.715" v="530" actId="1076"/>
          <ac:spMkLst>
            <pc:docMk/>
            <pc:sldMk cId="2648997617" sldId="393"/>
            <ac:spMk id="7" creationId="{68B2A184-7BC9-A809-A4BF-D003928A279F}"/>
          </ac:spMkLst>
        </pc:spChg>
        <pc:picChg chg="add mod">
          <ac:chgData name="Marco Antonio Díaz Calvo" userId="S::ma.diaz.2022@alumnos.urjc.es::6cdf9bd2-f1cf-41e1-b737-dfcc98c3ffdb" providerId="AD" clId="Web-{33D0A534-B527-F0CB-755E-3AE408CB2237}" dt="2024-11-08T11:16:07.697" v="304" actId="1076"/>
          <ac:picMkLst>
            <pc:docMk/>
            <pc:sldMk cId="2648997617" sldId="393"/>
            <ac:picMk id="5" creationId="{44207905-FD0B-9D1C-9869-FFA553C7761A}"/>
          </ac:picMkLst>
        </pc:picChg>
      </pc:sldChg>
      <pc:sldChg chg="add ord replId">
        <pc:chgData name="Marco Antonio Díaz Calvo" userId="S::ma.diaz.2022@alumnos.urjc.es::6cdf9bd2-f1cf-41e1-b737-dfcc98c3ffdb" providerId="AD" clId="Web-{33D0A534-B527-F0CB-755E-3AE408CB2237}" dt="2024-11-08T11:18:17.780" v="376"/>
        <pc:sldMkLst>
          <pc:docMk/>
          <pc:sldMk cId="143867849" sldId="394"/>
        </pc:sldMkLst>
      </pc:sldChg>
      <pc:sldChg chg="addSp delSp modSp add replId">
        <pc:chgData name="Marco Antonio Díaz Calvo" userId="S::ma.diaz.2022@alumnos.urjc.es::6cdf9bd2-f1cf-41e1-b737-dfcc98c3ffdb" providerId="AD" clId="Web-{33D0A534-B527-F0CB-755E-3AE408CB2237}" dt="2024-11-08T11:25:06.168" v="532" actId="1076"/>
        <pc:sldMkLst>
          <pc:docMk/>
          <pc:sldMk cId="1590800983" sldId="395"/>
        </pc:sldMkLst>
        <pc:spChg chg="mod">
          <ac:chgData name="Marco Antonio Díaz Calvo" userId="S::ma.diaz.2022@alumnos.urjc.es::6cdf9bd2-f1cf-41e1-b737-dfcc98c3ffdb" providerId="AD" clId="Web-{33D0A534-B527-F0CB-755E-3AE408CB2237}" dt="2024-11-08T11:25:03.090" v="531" actId="1076"/>
          <ac:spMkLst>
            <pc:docMk/>
            <pc:sldMk cId="1590800983" sldId="395"/>
            <ac:spMk id="6" creationId="{0C8F5DDA-2FAD-3D24-C578-9D20B778A6B2}"/>
          </ac:spMkLst>
        </pc:spChg>
        <pc:spChg chg="mod">
          <ac:chgData name="Marco Antonio Díaz Calvo" userId="S::ma.diaz.2022@alumnos.urjc.es::6cdf9bd2-f1cf-41e1-b737-dfcc98c3ffdb" providerId="AD" clId="Web-{33D0A534-B527-F0CB-755E-3AE408CB2237}" dt="2024-11-08T11:25:06.168" v="532" actId="1076"/>
          <ac:spMkLst>
            <pc:docMk/>
            <pc:sldMk cId="1590800983" sldId="395"/>
            <ac:spMk id="7" creationId="{68B2A184-7BC9-A809-A4BF-D003928A279F}"/>
          </ac:spMkLst>
        </pc:spChg>
        <pc:picChg chg="add mod">
          <ac:chgData name="Marco Antonio Díaz Calvo" userId="S::ma.diaz.2022@alumnos.urjc.es::6cdf9bd2-f1cf-41e1-b737-dfcc98c3ffdb" providerId="AD" clId="Web-{33D0A534-B527-F0CB-755E-3AE408CB2237}" dt="2024-11-08T11:18:43.765" v="380" actId="1076"/>
          <ac:picMkLst>
            <pc:docMk/>
            <pc:sldMk cId="1590800983" sldId="395"/>
            <ac:picMk id="2" creationId="{B8A1C735-214D-9D43-5826-769966527567}"/>
          </ac:picMkLst>
        </pc:picChg>
      </pc:sldChg>
      <pc:sldChg chg="modSp add replId">
        <pc:chgData name="Marco Antonio Díaz Calvo" userId="S::ma.diaz.2022@alumnos.urjc.es::6cdf9bd2-f1cf-41e1-b737-dfcc98c3ffdb" providerId="AD" clId="Web-{33D0A534-B527-F0CB-755E-3AE408CB2237}" dt="2024-11-08T11:24:01.369" v="484" actId="20577"/>
        <pc:sldMkLst>
          <pc:docMk/>
          <pc:sldMk cId="2267735515" sldId="396"/>
        </pc:sldMkLst>
        <pc:spChg chg="mod">
          <ac:chgData name="Marco Antonio Díaz Calvo" userId="S::ma.diaz.2022@alumnos.urjc.es::6cdf9bd2-f1cf-41e1-b737-dfcc98c3ffdb" providerId="AD" clId="Web-{33D0A534-B527-F0CB-755E-3AE408CB2237}" dt="2024-11-08T11:24:01.369" v="484" actId="20577"/>
          <ac:spMkLst>
            <pc:docMk/>
            <pc:sldMk cId="2267735515" sldId="396"/>
            <ac:spMk id="3" creationId="{9FB1902A-76C3-AE92-28FD-1F16D10AAE49}"/>
          </ac:spMkLst>
        </pc:spChg>
      </pc:sldChg>
      <pc:sldChg chg="modSp add ord replId">
        <pc:chgData name="Marco Antonio Díaz Calvo" userId="S::ma.diaz.2022@alumnos.urjc.es::6cdf9bd2-f1cf-41e1-b737-dfcc98c3ffdb" providerId="AD" clId="Web-{33D0A534-B527-F0CB-755E-3AE408CB2237}" dt="2024-11-08T11:31:54.775" v="659" actId="20577"/>
        <pc:sldMkLst>
          <pc:docMk/>
          <pc:sldMk cId="753634122" sldId="397"/>
        </pc:sldMkLst>
        <pc:spChg chg="mod">
          <ac:chgData name="Marco Antonio Díaz Calvo" userId="S::ma.diaz.2022@alumnos.urjc.es::6cdf9bd2-f1cf-41e1-b737-dfcc98c3ffdb" providerId="AD" clId="Web-{33D0A534-B527-F0CB-755E-3AE408CB2237}" dt="2024-11-08T11:26:04.139" v="558" actId="20577"/>
          <ac:spMkLst>
            <pc:docMk/>
            <pc:sldMk cId="753634122" sldId="397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33D0A534-B527-F0CB-755E-3AE408CB2237}" dt="2024-11-08T11:31:54.775" v="659" actId="20577"/>
          <ac:spMkLst>
            <pc:docMk/>
            <pc:sldMk cId="753634122" sldId="397"/>
            <ac:spMk id="871" creationId="{00000000-0000-0000-0000-000000000000}"/>
          </ac:spMkLst>
        </pc:spChg>
      </pc:sldChg>
      <pc:sldChg chg="addSp delSp modSp add ord replId">
        <pc:chgData name="Marco Antonio Díaz Calvo" userId="S::ma.diaz.2022@alumnos.urjc.es::6cdf9bd2-f1cf-41e1-b737-dfcc98c3ffdb" providerId="AD" clId="Web-{33D0A534-B527-F0CB-755E-3AE408CB2237}" dt="2024-11-08T11:58:13.875" v="872" actId="1076"/>
        <pc:sldMkLst>
          <pc:docMk/>
          <pc:sldMk cId="2740711789" sldId="398"/>
        </pc:sldMkLst>
        <pc:spChg chg="add mod">
          <ac:chgData name="Marco Antonio Díaz Calvo" userId="S::ma.diaz.2022@alumnos.urjc.es::6cdf9bd2-f1cf-41e1-b737-dfcc98c3ffdb" providerId="AD" clId="Web-{33D0A534-B527-F0CB-755E-3AE408CB2237}" dt="2024-11-08T11:58:07.874" v="871" actId="1076"/>
          <ac:spMkLst>
            <pc:docMk/>
            <pc:sldMk cId="2740711789" sldId="398"/>
            <ac:spMk id="3" creationId="{D511C06E-B2A7-F17C-4DD5-E41157764863}"/>
          </ac:spMkLst>
        </pc:spChg>
        <pc:spChg chg="mod">
          <ac:chgData name="Marco Antonio Díaz Calvo" userId="S::ma.diaz.2022@alumnos.urjc.es::6cdf9bd2-f1cf-41e1-b737-dfcc98c3ffdb" providerId="AD" clId="Web-{33D0A534-B527-F0CB-755E-3AE408CB2237}" dt="2024-11-08T11:57:53.483" v="860" actId="20577"/>
          <ac:spMkLst>
            <pc:docMk/>
            <pc:sldMk cId="2740711789" sldId="398"/>
            <ac:spMk id="871" creationId="{00000000-0000-0000-0000-000000000000}"/>
          </ac:spMkLst>
        </pc:spChg>
        <pc:picChg chg="add mod">
          <ac:chgData name="Marco Antonio Díaz Calvo" userId="S::ma.diaz.2022@alumnos.urjc.es::6cdf9bd2-f1cf-41e1-b737-dfcc98c3ffdb" providerId="AD" clId="Web-{33D0A534-B527-F0CB-755E-3AE408CB2237}" dt="2024-11-08T11:58:13.875" v="872" actId="1076"/>
          <ac:picMkLst>
            <pc:docMk/>
            <pc:sldMk cId="2740711789" sldId="398"/>
            <ac:picMk id="4" creationId="{955D48AE-1E84-A3E2-3C66-D95D7D634F76}"/>
          </ac:picMkLst>
        </pc:picChg>
      </pc:sldChg>
      <pc:sldChg chg="addSp delSp modSp add replId">
        <pc:chgData name="Marco Antonio Díaz Calvo" userId="S::ma.diaz.2022@alumnos.urjc.es::6cdf9bd2-f1cf-41e1-b737-dfcc98c3ffdb" providerId="AD" clId="Web-{33D0A534-B527-F0CB-755E-3AE408CB2237}" dt="2024-11-08T11:31:47.791" v="655"/>
        <pc:sldMkLst>
          <pc:docMk/>
          <pc:sldMk cId="4216694654" sldId="399"/>
        </pc:sldMkLst>
        <pc:spChg chg="add mod">
          <ac:chgData name="Marco Antonio Díaz Calvo" userId="S::ma.diaz.2022@alumnos.urjc.es::6cdf9bd2-f1cf-41e1-b737-dfcc98c3ffdb" providerId="AD" clId="Web-{33D0A534-B527-F0CB-755E-3AE408CB2237}" dt="2024-11-08T11:31:47.791" v="655"/>
          <ac:spMkLst>
            <pc:docMk/>
            <pc:sldMk cId="4216694654" sldId="399"/>
            <ac:spMk id="3" creationId="{FE620E63-D2B1-9F6F-5FFA-8A7FD2323B5F}"/>
          </ac:spMkLst>
        </pc:spChg>
        <pc:spChg chg="mod">
          <ac:chgData name="Marco Antonio Díaz Calvo" userId="S::ma.diaz.2022@alumnos.urjc.es::6cdf9bd2-f1cf-41e1-b737-dfcc98c3ffdb" providerId="AD" clId="Web-{33D0A534-B527-F0CB-755E-3AE408CB2237}" dt="2024-11-08T11:31:25.931" v="649" actId="20577"/>
          <ac:spMkLst>
            <pc:docMk/>
            <pc:sldMk cId="4216694654" sldId="399"/>
            <ac:spMk id="871" creationId="{00000000-0000-0000-0000-000000000000}"/>
          </ac:spMkLst>
        </pc:spChg>
      </pc:sldChg>
      <pc:sldChg chg="modSp add ord replId">
        <pc:chgData name="Marco Antonio Díaz Calvo" userId="S::ma.diaz.2022@alumnos.urjc.es::6cdf9bd2-f1cf-41e1-b737-dfcc98c3ffdb" providerId="AD" clId="Web-{33D0A534-B527-F0CB-755E-3AE408CB2237}" dt="2024-11-08T11:46:39.555" v="803" actId="20577"/>
        <pc:sldMkLst>
          <pc:docMk/>
          <pc:sldMk cId="3047348945" sldId="400"/>
        </pc:sldMkLst>
        <pc:spChg chg="mod">
          <ac:chgData name="Marco Antonio Díaz Calvo" userId="S::ma.diaz.2022@alumnos.urjc.es::6cdf9bd2-f1cf-41e1-b737-dfcc98c3ffdb" providerId="AD" clId="Web-{33D0A534-B527-F0CB-755E-3AE408CB2237}" dt="2024-11-08T11:46:39.555" v="803" actId="20577"/>
          <ac:spMkLst>
            <pc:docMk/>
            <pc:sldMk cId="3047348945" sldId="400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33D0A534-B527-F0CB-755E-3AE408CB2237}" dt="2024-11-08T11:44:43.738" v="756" actId="20577"/>
          <ac:spMkLst>
            <pc:docMk/>
            <pc:sldMk cId="3047348945" sldId="400"/>
            <ac:spMk id="871" creationId="{00000000-0000-0000-0000-000000000000}"/>
          </ac:spMkLst>
        </pc:spChg>
      </pc:sldChg>
      <pc:sldChg chg="modSp add ord replId">
        <pc:chgData name="Marco Antonio Díaz Calvo" userId="S::ma.diaz.2022@alumnos.urjc.es::6cdf9bd2-f1cf-41e1-b737-dfcc98c3ffdb" providerId="AD" clId="Web-{33D0A534-B527-F0CB-755E-3AE408CB2237}" dt="2024-11-08T11:47:48.323" v="841"/>
        <pc:sldMkLst>
          <pc:docMk/>
          <pc:sldMk cId="137097103" sldId="401"/>
        </pc:sldMkLst>
        <pc:spChg chg="mod">
          <ac:chgData name="Marco Antonio Díaz Calvo" userId="S::ma.diaz.2022@alumnos.urjc.es::6cdf9bd2-f1cf-41e1-b737-dfcc98c3ffdb" providerId="AD" clId="Web-{33D0A534-B527-F0CB-755E-3AE408CB2237}" dt="2024-11-08T11:47:42.479" v="840" actId="20577"/>
          <ac:spMkLst>
            <pc:docMk/>
            <pc:sldMk cId="137097103" sldId="401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33D0A534-B527-F0CB-755E-3AE408CB2237}" dt="2024-11-08T11:46:57.930" v="806" actId="20577"/>
          <ac:spMkLst>
            <pc:docMk/>
            <pc:sldMk cId="137097103" sldId="401"/>
            <ac:spMk id="871" creationId="{00000000-0000-0000-0000-000000000000}"/>
          </ac:spMkLst>
        </pc:spChg>
      </pc:sldChg>
      <pc:sldChg chg="add ord replId">
        <pc:chgData name="Marco Antonio Díaz Calvo" userId="S::ma.diaz.2022@alumnos.urjc.es::6cdf9bd2-f1cf-41e1-b737-dfcc98c3ffdb" providerId="AD" clId="Web-{33D0A534-B527-F0CB-755E-3AE408CB2237}" dt="2024-11-08T11:48:07.245" v="844"/>
        <pc:sldMkLst>
          <pc:docMk/>
          <pc:sldMk cId="1259721475" sldId="402"/>
        </pc:sldMkLst>
      </pc:sldChg>
      <pc:sldChg chg="add replId">
        <pc:chgData name="Marco Antonio Díaz Calvo" userId="S::ma.diaz.2022@alumnos.urjc.es::6cdf9bd2-f1cf-41e1-b737-dfcc98c3ffdb" providerId="AD" clId="Web-{33D0A534-B527-F0CB-755E-3AE408CB2237}" dt="2024-11-08T11:48:11.823" v="845"/>
        <pc:sldMkLst>
          <pc:docMk/>
          <pc:sldMk cId="3443777081" sldId="403"/>
        </pc:sldMkLst>
      </pc:sldChg>
      <pc:sldChg chg="addSp delSp modSp add replId">
        <pc:chgData name="Marco Antonio Díaz Calvo" userId="S::ma.diaz.2022@alumnos.urjc.es::6cdf9bd2-f1cf-41e1-b737-dfcc98c3ffdb" providerId="AD" clId="Web-{33D0A534-B527-F0CB-755E-3AE408CB2237}" dt="2024-11-08T12:10:36.243" v="1160" actId="20577"/>
        <pc:sldMkLst>
          <pc:docMk/>
          <pc:sldMk cId="1422953105" sldId="404"/>
        </pc:sldMkLst>
        <pc:spChg chg="mod">
          <ac:chgData name="Marco Antonio Díaz Calvo" userId="S::ma.diaz.2022@alumnos.urjc.es::6cdf9bd2-f1cf-41e1-b737-dfcc98c3ffdb" providerId="AD" clId="Web-{33D0A534-B527-F0CB-755E-3AE408CB2237}" dt="2024-11-08T12:10:36.243" v="1160" actId="20577"/>
          <ac:spMkLst>
            <pc:docMk/>
            <pc:sldMk cId="1422953105" sldId="404"/>
            <ac:spMk id="3" creationId="{D511C06E-B2A7-F17C-4DD5-E41157764863}"/>
          </ac:spMkLst>
        </pc:spChg>
      </pc:sldChg>
      <pc:sldChg chg="modSp add replId">
        <pc:chgData name="Marco Antonio Díaz Calvo" userId="S::ma.diaz.2022@alumnos.urjc.es::6cdf9bd2-f1cf-41e1-b737-dfcc98c3ffdb" providerId="AD" clId="Web-{33D0A534-B527-F0CB-755E-3AE408CB2237}" dt="2024-11-08T12:06:13.234" v="1017" actId="20577"/>
        <pc:sldMkLst>
          <pc:docMk/>
          <pc:sldMk cId="1410631988" sldId="405"/>
        </pc:sldMkLst>
        <pc:spChg chg="mod">
          <ac:chgData name="Marco Antonio Díaz Calvo" userId="S::ma.diaz.2022@alumnos.urjc.es::6cdf9bd2-f1cf-41e1-b737-dfcc98c3ffdb" providerId="AD" clId="Web-{33D0A534-B527-F0CB-755E-3AE408CB2237}" dt="2024-11-08T12:05:59.468" v="1013" actId="20577"/>
          <ac:spMkLst>
            <pc:docMk/>
            <pc:sldMk cId="1410631988" sldId="405"/>
            <ac:spMk id="3" creationId="{9FB1902A-76C3-AE92-28FD-1F16D10AAE49}"/>
          </ac:spMkLst>
        </pc:spChg>
        <pc:spChg chg="mod">
          <ac:chgData name="Marco Antonio Díaz Calvo" userId="S::ma.diaz.2022@alumnos.urjc.es::6cdf9bd2-f1cf-41e1-b737-dfcc98c3ffdb" providerId="AD" clId="Web-{33D0A534-B527-F0CB-755E-3AE408CB2237}" dt="2024-11-08T12:06:13.234" v="1017" actId="20577"/>
          <ac:spMkLst>
            <pc:docMk/>
            <pc:sldMk cId="1410631988" sldId="405"/>
            <ac:spMk id="871" creationId="{00000000-0000-0000-0000-000000000000}"/>
          </ac:spMkLst>
        </pc:spChg>
      </pc:sldChg>
      <pc:sldChg chg="addSp delSp modSp add replId">
        <pc:chgData name="Marco Antonio Díaz Calvo" userId="S::ma.diaz.2022@alumnos.urjc.es::6cdf9bd2-f1cf-41e1-b737-dfcc98c3ffdb" providerId="AD" clId="Web-{33D0A534-B527-F0CB-755E-3AE408CB2237}" dt="2024-11-08T12:16:04.769" v="1197" actId="1076"/>
        <pc:sldMkLst>
          <pc:docMk/>
          <pc:sldMk cId="1700122851" sldId="406"/>
        </pc:sldMkLst>
        <pc:spChg chg="mod">
          <ac:chgData name="Marco Antonio Díaz Calvo" userId="S::ma.diaz.2022@alumnos.urjc.es::6cdf9bd2-f1cf-41e1-b737-dfcc98c3ffdb" providerId="AD" clId="Web-{33D0A534-B527-F0CB-755E-3AE408CB2237}" dt="2024-11-08T12:16:04.769" v="1197" actId="1076"/>
          <ac:spMkLst>
            <pc:docMk/>
            <pc:sldMk cId="1700122851" sldId="406"/>
            <ac:spMk id="3" creationId="{D511C06E-B2A7-F17C-4DD5-E41157764863}"/>
          </ac:spMkLst>
        </pc:spChg>
        <pc:picChg chg="add mod">
          <ac:chgData name="Marco Antonio Díaz Calvo" userId="S::ma.diaz.2022@alumnos.urjc.es::6cdf9bd2-f1cf-41e1-b737-dfcc98c3ffdb" providerId="AD" clId="Web-{33D0A534-B527-F0CB-755E-3AE408CB2237}" dt="2024-11-08T12:14:56.518" v="1185" actId="1076"/>
          <ac:picMkLst>
            <pc:docMk/>
            <pc:sldMk cId="1700122851" sldId="406"/>
            <ac:picMk id="4" creationId="{B0C681EA-0EC7-2E8F-6C6F-69E6DFDEB3A9}"/>
          </ac:picMkLst>
        </pc:picChg>
        <pc:picChg chg="add mod">
          <ac:chgData name="Marco Antonio Díaz Calvo" userId="S::ma.diaz.2022@alumnos.urjc.es::6cdf9bd2-f1cf-41e1-b737-dfcc98c3ffdb" providerId="AD" clId="Web-{33D0A534-B527-F0CB-755E-3AE408CB2237}" dt="2024-11-08T12:14:42.173" v="1179" actId="1076"/>
          <ac:picMkLst>
            <pc:docMk/>
            <pc:sldMk cId="1700122851" sldId="406"/>
            <ac:picMk id="6" creationId="{582B5AF6-E1F7-2713-1C72-38E2CFD1D1F3}"/>
          </ac:picMkLst>
        </pc:picChg>
        <pc:picChg chg="add mod">
          <ac:chgData name="Marco Antonio Díaz Calvo" userId="S::ma.diaz.2022@alumnos.urjc.es::6cdf9bd2-f1cf-41e1-b737-dfcc98c3ffdb" providerId="AD" clId="Web-{33D0A534-B527-F0CB-755E-3AE408CB2237}" dt="2024-11-08T12:14:59.392" v="1186" actId="1076"/>
          <ac:picMkLst>
            <pc:docMk/>
            <pc:sldMk cId="1700122851" sldId="406"/>
            <ac:picMk id="7" creationId="{6C6BAF73-7F13-1E46-06FF-BB166FE3D417}"/>
          </ac:picMkLst>
        </pc:picChg>
        <pc:picChg chg="add mod">
          <ac:chgData name="Marco Antonio Díaz Calvo" userId="S::ma.diaz.2022@alumnos.urjc.es::6cdf9bd2-f1cf-41e1-b737-dfcc98c3ffdb" providerId="AD" clId="Web-{33D0A534-B527-F0CB-755E-3AE408CB2237}" dt="2024-11-08T12:15:02.705" v="1187" actId="1076"/>
          <ac:picMkLst>
            <pc:docMk/>
            <pc:sldMk cId="1700122851" sldId="406"/>
            <ac:picMk id="8" creationId="{1D4A89B6-F7EA-29D6-540C-2EF75EC50770}"/>
          </ac:picMkLst>
        </pc:picChg>
      </pc:sldChg>
      <pc:sldChg chg="modSp add replId">
        <pc:chgData name="Marco Antonio Díaz Calvo" userId="S::ma.diaz.2022@alumnos.urjc.es::6cdf9bd2-f1cf-41e1-b737-dfcc98c3ffdb" providerId="AD" clId="Web-{33D0A534-B527-F0CB-755E-3AE408CB2237}" dt="2024-11-08T12:10:54.118" v="1166" actId="20577"/>
        <pc:sldMkLst>
          <pc:docMk/>
          <pc:sldMk cId="1446568402" sldId="407"/>
        </pc:sldMkLst>
        <pc:spChg chg="mod">
          <ac:chgData name="Marco Antonio Díaz Calvo" userId="S::ma.diaz.2022@alumnos.urjc.es::6cdf9bd2-f1cf-41e1-b737-dfcc98c3ffdb" providerId="AD" clId="Web-{33D0A534-B527-F0CB-755E-3AE408CB2237}" dt="2024-11-08T12:10:54.118" v="1166" actId="20577"/>
          <ac:spMkLst>
            <pc:docMk/>
            <pc:sldMk cId="1446568402" sldId="407"/>
            <ac:spMk id="3" creationId="{D511C06E-B2A7-F17C-4DD5-E41157764863}"/>
          </ac:spMkLst>
        </pc:spChg>
      </pc:sldChg>
      <pc:sldChg chg="add replId">
        <pc:chgData name="Marco Antonio Díaz Calvo" userId="S::ma.diaz.2022@alumnos.urjc.es::6cdf9bd2-f1cf-41e1-b737-dfcc98c3ffdb" providerId="AD" clId="Web-{33D0A534-B527-F0CB-755E-3AE408CB2237}" dt="2024-11-08T12:11:08.260" v="1167"/>
        <pc:sldMkLst>
          <pc:docMk/>
          <pc:sldMk cId="208891058" sldId="408"/>
        </pc:sldMkLst>
      </pc:sldChg>
      <pc:sldChg chg="modSp add replId">
        <pc:chgData name="Marco Antonio Díaz Calvo" userId="S::ma.diaz.2022@alumnos.urjc.es::6cdf9bd2-f1cf-41e1-b737-dfcc98c3ffdb" providerId="AD" clId="Web-{33D0A534-B527-F0CB-755E-3AE408CB2237}" dt="2024-11-08T12:13:13.904" v="1170" actId="20577"/>
        <pc:sldMkLst>
          <pc:docMk/>
          <pc:sldMk cId="4112588371" sldId="409"/>
        </pc:sldMkLst>
        <pc:spChg chg="mod">
          <ac:chgData name="Marco Antonio Díaz Calvo" userId="S::ma.diaz.2022@alumnos.urjc.es::6cdf9bd2-f1cf-41e1-b737-dfcc98c3ffdb" providerId="AD" clId="Web-{33D0A534-B527-F0CB-755E-3AE408CB2237}" dt="2024-11-08T12:13:13.904" v="1170" actId="20577"/>
          <ac:spMkLst>
            <pc:docMk/>
            <pc:sldMk cId="4112588371" sldId="409"/>
            <ac:spMk id="3" creationId="{D511C06E-B2A7-F17C-4DD5-E41157764863}"/>
          </ac:spMkLst>
        </pc:spChg>
      </pc:sldChg>
      <pc:sldChg chg="add ord replId">
        <pc:chgData name="Marco Antonio Díaz Calvo" userId="S::ma.diaz.2022@alumnos.urjc.es::6cdf9bd2-f1cf-41e1-b737-dfcc98c3ffdb" providerId="AD" clId="Web-{33D0A534-B527-F0CB-755E-3AE408CB2237}" dt="2024-11-08T12:16:34.864" v="1199"/>
        <pc:sldMkLst>
          <pc:docMk/>
          <pc:sldMk cId="871945770" sldId="410"/>
        </pc:sldMkLst>
      </pc:sldChg>
      <pc:sldChg chg="modSp add replId">
        <pc:chgData name="Marco Antonio Díaz Calvo" userId="S::ma.diaz.2022@alumnos.urjc.es::6cdf9bd2-f1cf-41e1-b737-dfcc98c3ffdb" providerId="AD" clId="Web-{33D0A534-B527-F0CB-755E-3AE408CB2237}" dt="2024-11-08T12:18:29.227" v="1337" actId="20577"/>
        <pc:sldMkLst>
          <pc:docMk/>
          <pc:sldMk cId="3596776434" sldId="411"/>
        </pc:sldMkLst>
        <pc:spChg chg="mod">
          <ac:chgData name="Marco Antonio Díaz Calvo" userId="S::ma.diaz.2022@alumnos.urjc.es::6cdf9bd2-f1cf-41e1-b737-dfcc98c3ffdb" providerId="AD" clId="Web-{33D0A534-B527-F0CB-755E-3AE408CB2237}" dt="2024-11-08T12:18:29.227" v="1337" actId="20577"/>
          <ac:spMkLst>
            <pc:docMk/>
            <pc:sldMk cId="3596776434" sldId="411"/>
            <ac:spMk id="3" creationId="{D511C06E-B2A7-F17C-4DD5-E41157764863}"/>
          </ac:spMkLst>
        </pc:spChg>
      </pc:sldChg>
      <pc:sldChg chg="modSp add del replId">
        <pc:chgData name="Marco Antonio Díaz Calvo" userId="S::ma.diaz.2022@alumnos.urjc.es::6cdf9bd2-f1cf-41e1-b737-dfcc98c3ffdb" providerId="AD" clId="Web-{33D0A534-B527-F0CB-755E-3AE408CB2237}" dt="2024-11-08T12:19:49.495" v="1341"/>
        <pc:sldMkLst>
          <pc:docMk/>
          <pc:sldMk cId="1978545488" sldId="412"/>
        </pc:sldMkLst>
      </pc:sldChg>
      <pc:sldChg chg="addSp modSp add replId">
        <pc:chgData name="Marco Antonio Díaz Calvo" userId="S::ma.diaz.2022@alumnos.urjc.es::6cdf9bd2-f1cf-41e1-b737-dfcc98c3ffdb" providerId="AD" clId="Web-{33D0A534-B527-F0CB-755E-3AE408CB2237}" dt="2024-11-08T12:20:18.090" v="1350" actId="1076"/>
        <pc:sldMkLst>
          <pc:docMk/>
          <pc:sldMk cId="4056129797" sldId="412"/>
        </pc:sldMkLst>
        <pc:spChg chg="mod">
          <ac:chgData name="Marco Antonio Díaz Calvo" userId="S::ma.diaz.2022@alumnos.urjc.es::6cdf9bd2-f1cf-41e1-b737-dfcc98c3ffdb" providerId="AD" clId="Web-{33D0A534-B527-F0CB-755E-3AE408CB2237}" dt="2024-11-08T12:20:05.996" v="1348" actId="20577"/>
          <ac:spMkLst>
            <pc:docMk/>
            <pc:sldMk cId="4056129797" sldId="412"/>
            <ac:spMk id="3" creationId="{D511C06E-B2A7-F17C-4DD5-E41157764863}"/>
          </ac:spMkLst>
        </pc:spChg>
        <pc:picChg chg="add mod">
          <ac:chgData name="Marco Antonio Díaz Calvo" userId="S::ma.diaz.2022@alumnos.urjc.es::6cdf9bd2-f1cf-41e1-b737-dfcc98c3ffdb" providerId="AD" clId="Web-{33D0A534-B527-F0CB-755E-3AE408CB2237}" dt="2024-11-08T12:20:18.090" v="1350" actId="1076"/>
          <ac:picMkLst>
            <pc:docMk/>
            <pc:sldMk cId="4056129797" sldId="412"/>
            <ac:picMk id="2" creationId="{30AFC85D-F526-3619-5E09-1AB48D6F7A67}"/>
          </ac:picMkLst>
        </pc:picChg>
      </pc:sldChg>
      <pc:sldChg chg="addSp delSp modSp add replId">
        <pc:chgData name="Marco Antonio Díaz Calvo" userId="S::ma.diaz.2022@alumnos.urjc.es::6cdf9bd2-f1cf-41e1-b737-dfcc98c3ffdb" providerId="AD" clId="Web-{33D0A534-B527-F0CB-755E-3AE408CB2237}" dt="2024-11-08T12:21:31.327" v="1356" actId="1076"/>
        <pc:sldMkLst>
          <pc:docMk/>
          <pc:sldMk cId="794736576" sldId="413"/>
        </pc:sldMkLst>
        <pc:spChg chg="mod">
          <ac:chgData name="Marco Antonio Díaz Calvo" userId="S::ma.diaz.2022@alumnos.urjc.es::6cdf9bd2-f1cf-41e1-b737-dfcc98c3ffdb" providerId="AD" clId="Web-{33D0A534-B527-F0CB-755E-3AE408CB2237}" dt="2024-11-08T12:21:22.295" v="1353" actId="20577"/>
          <ac:spMkLst>
            <pc:docMk/>
            <pc:sldMk cId="794736576" sldId="413"/>
            <ac:spMk id="3" creationId="{D511C06E-B2A7-F17C-4DD5-E41157764863}"/>
          </ac:spMkLst>
        </pc:spChg>
        <pc:picChg chg="add mod">
          <ac:chgData name="Marco Antonio Díaz Calvo" userId="S::ma.diaz.2022@alumnos.urjc.es::6cdf9bd2-f1cf-41e1-b737-dfcc98c3ffdb" providerId="AD" clId="Web-{33D0A534-B527-F0CB-755E-3AE408CB2237}" dt="2024-11-08T12:21:31.327" v="1356" actId="1076"/>
          <ac:picMkLst>
            <pc:docMk/>
            <pc:sldMk cId="794736576" sldId="413"/>
            <ac:picMk id="2" creationId="{5BFD8A82-359E-714A-B555-A260BB2B6C72}"/>
          </ac:picMkLst>
        </pc:picChg>
      </pc:sldChg>
      <pc:sldChg chg="addSp delSp modSp add replId">
        <pc:chgData name="Marco Antonio Díaz Calvo" userId="S::ma.diaz.2022@alumnos.urjc.es::6cdf9bd2-f1cf-41e1-b737-dfcc98c3ffdb" providerId="AD" clId="Web-{33D0A534-B527-F0CB-755E-3AE408CB2237}" dt="2024-11-08T12:23:01.596" v="1364" actId="1076"/>
        <pc:sldMkLst>
          <pc:docMk/>
          <pc:sldMk cId="353703371" sldId="414"/>
        </pc:sldMkLst>
        <pc:picChg chg="add mod">
          <ac:chgData name="Marco Antonio Díaz Calvo" userId="S::ma.diaz.2022@alumnos.urjc.es::6cdf9bd2-f1cf-41e1-b737-dfcc98c3ffdb" providerId="AD" clId="Web-{33D0A534-B527-F0CB-755E-3AE408CB2237}" dt="2024-11-08T12:22:54.830" v="1362" actId="1076"/>
          <ac:picMkLst>
            <pc:docMk/>
            <pc:sldMk cId="353703371" sldId="414"/>
            <ac:picMk id="4" creationId="{E32A489E-97AD-8F6F-3375-595E6EF7069B}"/>
          </ac:picMkLst>
        </pc:picChg>
        <pc:picChg chg="add mod">
          <ac:chgData name="Marco Antonio Díaz Calvo" userId="S::ma.diaz.2022@alumnos.urjc.es::6cdf9bd2-f1cf-41e1-b737-dfcc98c3ffdb" providerId="AD" clId="Web-{33D0A534-B527-F0CB-755E-3AE408CB2237}" dt="2024-11-08T12:23:01.596" v="1364" actId="1076"/>
          <ac:picMkLst>
            <pc:docMk/>
            <pc:sldMk cId="353703371" sldId="414"/>
            <ac:picMk id="5" creationId="{3EFC45FB-8A25-BFB4-0127-911E42A073A6}"/>
          </ac:picMkLst>
        </pc:picChg>
      </pc:sldChg>
      <pc:sldChg chg="addSp delSp modSp add replId">
        <pc:chgData name="Marco Antonio Díaz Calvo" userId="S::ma.diaz.2022@alumnos.urjc.es::6cdf9bd2-f1cf-41e1-b737-dfcc98c3ffdb" providerId="AD" clId="Web-{33D0A534-B527-F0CB-755E-3AE408CB2237}" dt="2024-11-08T12:23:34.815" v="1369" actId="1076"/>
        <pc:sldMkLst>
          <pc:docMk/>
          <pc:sldMk cId="4174678287" sldId="415"/>
        </pc:sldMkLst>
        <pc:picChg chg="add mod">
          <ac:chgData name="Marco Antonio Díaz Calvo" userId="S::ma.diaz.2022@alumnos.urjc.es::6cdf9bd2-f1cf-41e1-b737-dfcc98c3ffdb" providerId="AD" clId="Web-{33D0A534-B527-F0CB-755E-3AE408CB2237}" dt="2024-11-08T12:23:34.815" v="1369" actId="1076"/>
          <ac:picMkLst>
            <pc:docMk/>
            <pc:sldMk cId="4174678287" sldId="415"/>
            <ac:picMk id="2" creationId="{0E26BB9B-3533-1FE6-8A54-4FD63D3CAFBC}"/>
          </ac:picMkLst>
        </pc:picChg>
      </pc:sldChg>
      <pc:sldChg chg="add replId">
        <pc:chgData name="Marco Antonio Díaz Calvo" userId="S::ma.diaz.2022@alumnos.urjc.es::6cdf9bd2-f1cf-41e1-b737-dfcc98c3ffdb" providerId="AD" clId="Web-{33D0A534-B527-F0CB-755E-3AE408CB2237}" dt="2024-11-08T12:23:45.910" v="1370"/>
        <pc:sldMkLst>
          <pc:docMk/>
          <pc:sldMk cId="638096487" sldId="416"/>
        </pc:sldMkLst>
      </pc:sldChg>
    </pc:docChg>
  </pc:docChgLst>
  <pc:docChgLst>
    <pc:chgData name="Diego Torres Sánchez" userId="S::d.torres.2022@alumnos.urjc.es::5ea4fcae-4632-4700-9e97-3766fadbf6d8" providerId="AD" clId="Web-{703DB5DB-DDB9-9429-4430-91262ED0F721}"/>
    <pc:docChg chg="addSld modSld">
      <pc:chgData name="Diego Torres Sánchez" userId="S::d.torres.2022@alumnos.urjc.es::5ea4fcae-4632-4700-9e97-3766fadbf6d8" providerId="AD" clId="Web-{703DB5DB-DDB9-9429-4430-91262ED0F721}" dt="2024-10-27T15:51:32.589" v="292" actId="1076"/>
      <pc:docMkLst>
        <pc:docMk/>
      </pc:docMkLst>
      <pc:sldChg chg="modSp">
        <pc:chgData name="Diego Torres Sánchez" userId="S::d.torres.2022@alumnos.urjc.es::5ea4fcae-4632-4700-9e97-3766fadbf6d8" providerId="AD" clId="Web-{703DB5DB-DDB9-9429-4430-91262ED0F721}" dt="2024-10-27T15:38:41.139" v="26" actId="20577"/>
        <pc:sldMkLst>
          <pc:docMk/>
          <pc:sldMk cId="2673860072" sldId="282"/>
        </pc:sldMkLst>
        <pc:spChg chg="mod">
          <ac:chgData name="Diego Torres Sánchez" userId="S::d.torres.2022@alumnos.urjc.es::5ea4fcae-4632-4700-9e97-3766fadbf6d8" providerId="AD" clId="Web-{703DB5DB-DDB9-9429-4430-91262ED0F721}" dt="2024-10-27T15:38:41.139" v="26" actId="20577"/>
          <ac:spMkLst>
            <pc:docMk/>
            <pc:sldMk cId="2673860072" sldId="282"/>
            <ac:spMk id="6" creationId="{944C4B26-2F52-3B6A-B7F6-6BE6D1D28E03}"/>
          </ac:spMkLst>
        </pc:spChg>
      </pc:sldChg>
      <pc:sldChg chg="addSp modSp">
        <pc:chgData name="Diego Torres Sánchez" userId="S::d.torres.2022@alumnos.urjc.es::5ea4fcae-4632-4700-9e97-3766fadbf6d8" providerId="AD" clId="Web-{703DB5DB-DDB9-9429-4430-91262ED0F721}" dt="2024-10-27T15:43:59.011" v="136" actId="1076"/>
        <pc:sldMkLst>
          <pc:docMk/>
          <pc:sldMk cId="3639164281" sldId="291"/>
        </pc:sldMkLst>
        <pc:spChg chg="mod">
          <ac:chgData name="Diego Torres Sánchez" userId="S::d.torres.2022@alumnos.urjc.es::5ea4fcae-4632-4700-9e97-3766fadbf6d8" providerId="AD" clId="Web-{703DB5DB-DDB9-9429-4430-91262ED0F721}" dt="2024-10-27T15:41:03.222" v="30" actId="20577"/>
          <ac:spMkLst>
            <pc:docMk/>
            <pc:sldMk cId="3639164281" sldId="291"/>
            <ac:spMk id="871" creationId="{00000000-0000-0000-0000-000000000000}"/>
          </ac:spMkLst>
        </pc:spChg>
      </pc:sldChg>
      <pc:sldChg chg="addSp delSp modSp">
        <pc:chgData name="Diego Torres Sánchez" userId="S::d.torres.2022@alumnos.urjc.es::5ea4fcae-4632-4700-9e97-3766fadbf6d8" providerId="AD" clId="Web-{703DB5DB-DDB9-9429-4430-91262ED0F721}" dt="2024-10-27T15:51:32.589" v="292" actId="1076"/>
        <pc:sldMkLst>
          <pc:docMk/>
          <pc:sldMk cId="962776455" sldId="296"/>
        </pc:sldMkLst>
        <pc:spChg chg="mod">
          <ac:chgData name="Diego Torres Sánchez" userId="S::d.torres.2022@alumnos.urjc.es::5ea4fcae-4632-4700-9e97-3766fadbf6d8" providerId="AD" clId="Web-{703DB5DB-DDB9-9429-4430-91262ED0F721}" dt="2024-10-27T15:50:43.009" v="279" actId="20577"/>
          <ac:spMkLst>
            <pc:docMk/>
            <pc:sldMk cId="962776455" sldId="296"/>
            <ac:spMk id="869" creationId="{00000000-0000-0000-0000-000000000000}"/>
          </ac:spMkLst>
        </pc:spChg>
        <pc:picChg chg="add mod modCrop">
          <ac:chgData name="Diego Torres Sánchez" userId="S::d.torres.2022@alumnos.urjc.es::5ea4fcae-4632-4700-9e97-3766fadbf6d8" providerId="AD" clId="Web-{703DB5DB-DDB9-9429-4430-91262ED0F721}" dt="2024-10-27T15:51:28.714" v="291" actId="1076"/>
          <ac:picMkLst>
            <pc:docMk/>
            <pc:sldMk cId="962776455" sldId="296"/>
            <ac:picMk id="3" creationId="{0D63D8B0-7E20-9646-6546-F556E34828D6}"/>
          </ac:picMkLst>
        </pc:picChg>
        <pc:picChg chg="add mod modCrop">
          <ac:chgData name="Diego Torres Sánchez" userId="S::d.torres.2022@alumnos.urjc.es::5ea4fcae-4632-4700-9e97-3766fadbf6d8" providerId="AD" clId="Web-{703DB5DB-DDB9-9429-4430-91262ED0F721}" dt="2024-10-27T15:51:32.589" v="292" actId="1076"/>
          <ac:picMkLst>
            <pc:docMk/>
            <pc:sldMk cId="962776455" sldId="296"/>
            <ac:picMk id="4" creationId="{1FB5B946-FD68-F205-D3F6-4EF662BE7C60}"/>
          </ac:picMkLst>
        </pc:picChg>
      </pc:sldChg>
      <pc:sldChg chg="addSp delSp modSp add replId addAnim">
        <pc:chgData name="Diego Torres Sánchez" userId="S::d.torres.2022@alumnos.urjc.es::5ea4fcae-4632-4700-9e97-3766fadbf6d8" providerId="AD" clId="Web-{703DB5DB-DDB9-9429-4430-91262ED0F721}" dt="2024-10-27T15:35:44.398" v="25" actId="1076"/>
        <pc:sldMkLst>
          <pc:docMk/>
          <pc:sldMk cId="1652016809" sldId="297"/>
        </pc:sldMkLst>
        <pc:spChg chg="add mod">
          <ac:chgData name="Diego Torres Sánchez" userId="S::d.torres.2022@alumnos.urjc.es::5ea4fcae-4632-4700-9e97-3766fadbf6d8" providerId="AD" clId="Web-{703DB5DB-DDB9-9429-4430-91262ED0F721}" dt="2024-10-27T15:31:09.634" v="9"/>
          <ac:spMkLst>
            <pc:docMk/>
            <pc:sldMk cId="1652016809" sldId="297"/>
            <ac:spMk id="3" creationId="{B6EBA321-BA50-BC41-8C20-3813BA402E21}"/>
          </ac:spMkLst>
        </pc:spChg>
        <pc:spChg chg="mod">
          <ac:chgData name="Diego Torres Sánchez" userId="S::d.torres.2022@alumnos.urjc.es::5ea4fcae-4632-4700-9e97-3766fadbf6d8" providerId="AD" clId="Web-{703DB5DB-DDB9-9429-4430-91262ED0F721}" dt="2024-10-27T15:31:00.508" v="7" actId="20577"/>
          <ac:spMkLst>
            <pc:docMk/>
            <pc:sldMk cId="1652016809" sldId="297"/>
            <ac:spMk id="871" creationId="{00000000-0000-0000-0000-000000000000}"/>
          </ac:spMkLst>
        </pc:spChg>
        <pc:picChg chg="add mod">
          <ac:chgData name="Diego Torres Sánchez" userId="S::d.torres.2022@alumnos.urjc.es::5ea4fcae-4632-4700-9e97-3766fadbf6d8" providerId="AD" clId="Web-{703DB5DB-DDB9-9429-4430-91262ED0F721}" dt="2024-10-27T15:35:44.398" v="25" actId="1076"/>
          <ac:picMkLst>
            <pc:docMk/>
            <pc:sldMk cId="1652016809" sldId="297"/>
            <ac:picMk id="4" creationId="{D312B968-B5CC-CFC4-BEBF-480F175FD0B3}"/>
          </ac:picMkLst>
        </pc:picChg>
        <pc:picChg chg="add mod">
          <ac:chgData name="Diego Torres Sánchez" userId="S::d.torres.2022@alumnos.urjc.es::5ea4fcae-4632-4700-9e97-3766fadbf6d8" providerId="AD" clId="Web-{703DB5DB-DDB9-9429-4430-91262ED0F721}" dt="2024-10-27T15:35:41.539" v="24" actId="1076"/>
          <ac:picMkLst>
            <pc:docMk/>
            <pc:sldMk cId="1652016809" sldId="297"/>
            <ac:picMk id="5" creationId="{3043FCFE-0ADC-CD85-388A-AE54E6B6187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220780-7D0A-4154-A0EE-2078819746FC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8203B191-A4CB-4E3D-BF71-FA31F2129D99}">
      <dgm:prSet phldrT="[Texto]" phldr="0"/>
      <dgm:spPr/>
      <dgm:t>
        <a:bodyPr/>
        <a:lstStyle/>
        <a:p>
          <a:pPr rtl="0"/>
          <a:endParaRPr lang="es-ES"/>
        </a:p>
      </dgm:t>
    </dgm:pt>
    <dgm:pt modelId="{B5941B63-02A4-4981-B7C2-4A2972943389}" type="parTrans" cxnId="{0EAEC9D5-4FB1-4294-B721-E245A50301EF}">
      <dgm:prSet/>
      <dgm:spPr/>
    </dgm:pt>
    <dgm:pt modelId="{119DB8BC-EE89-4C39-82C9-A58C57D73AFF}" type="sibTrans" cxnId="{0EAEC9D5-4FB1-4294-B721-E245A50301EF}">
      <dgm:prSet/>
      <dgm:spPr/>
    </dgm:pt>
    <dgm:pt modelId="{D4D32B0A-3CBF-4620-9909-A7189563B396}">
      <dgm:prSet phldr="0"/>
      <dgm:spPr/>
      <dgm:t>
        <a:bodyPr/>
        <a:lstStyle/>
        <a:p>
          <a:endParaRPr lang="es-ES">
            <a:latin typeface="Arial"/>
          </a:endParaRPr>
        </a:p>
      </dgm:t>
    </dgm:pt>
    <dgm:pt modelId="{5CFC23A4-6B39-4BD8-A3F5-1B50CD55A549}" type="parTrans" cxnId="{C98318AE-5E53-45A6-8B8D-F6EA907910B4}">
      <dgm:prSet/>
      <dgm:spPr/>
    </dgm:pt>
    <dgm:pt modelId="{ED605CE1-16D2-4128-832F-6B3C9BEDA83B}" type="sibTrans" cxnId="{C98318AE-5E53-45A6-8B8D-F6EA907910B4}">
      <dgm:prSet/>
      <dgm:spPr/>
    </dgm:pt>
    <dgm:pt modelId="{1F0050B8-65F5-4AB5-8EF9-89B0DA04FBA0}" type="pres">
      <dgm:prSet presAssocID="{70220780-7D0A-4154-A0EE-2078819746FC}" presName="Name0" presStyleCnt="0">
        <dgm:presLayoutVars>
          <dgm:dir/>
          <dgm:animLvl val="lvl"/>
          <dgm:resizeHandles val="exact"/>
        </dgm:presLayoutVars>
      </dgm:prSet>
      <dgm:spPr/>
    </dgm:pt>
    <dgm:pt modelId="{79685109-598C-4BF9-BA7C-DC03F58F49FF}" type="pres">
      <dgm:prSet presAssocID="{70220780-7D0A-4154-A0EE-2078819746FC}" presName="dummy" presStyleCnt="0"/>
      <dgm:spPr/>
    </dgm:pt>
    <dgm:pt modelId="{1276BCC7-7E31-410F-929D-51C32298B415}" type="pres">
      <dgm:prSet presAssocID="{70220780-7D0A-4154-A0EE-2078819746FC}" presName="linH" presStyleCnt="0"/>
      <dgm:spPr/>
    </dgm:pt>
    <dgm:pt modelId="{7989111E-E040-4418-B998-038FC4F833DB}" type="pres">
      <dgm:prSet presAssocID="{70220780-7D0A-4154-A0EE-2078819746FC}" presName="padding1" presStyleCnt="0"/>
      <dgm:spPr/>
    </dgm:pt>
    <dgm:pt modelId="{0C228992-2EE4-4162-AC9B-6F850997B2AD}" type="pres">
      <dgm:prSet presAssocID="{8203B191-A4CB-4E3D-BF71-FA31F2129D99}" presName="linV" presStyleCnt="0"/>
      <dgm:spPr/>
    </dgm:pt>
    <dgm:pt modelId="{C722605F-531D-42E2-BF8E-337886E2E7CF}" type="pres">
      <dgm:prSet presAssocID="{8203B191-A4CB-4E3D-BF71-FA31F2129D99}" presName="spVertical1" presStyleCnt="0"/>
      <dgm:spPr/>
    </dgm:pt>
    <dgm:pt modelId="{CEAE9D0B-B714-41D3-A36B-021FC95BF762}" type="pres">
      <dgm:prSet presAssocID="{8203B191-A4CB-4E3D-BF71-FA31F2129D99}" presName="parTx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3830C72-BFF6-4569-AA3C-7DD2B4E60F54}" type="pres">
      <dgm:prSet presAssocID="{8203B191-A4CB-4E3D-BF71-FA31F2129D99}" presName="spVertical2" presStyleCnt="0"/>
      <dgm:spPr/>
    </dgm:pt>
    <dgm:pt modelId="{FEACC82C-692F-401A-9196-AFD953A660DC}" type="pres">
      <dgm:prSet presAssocID="{8203B191-A4CB-4E3D-BF71-FA31F2129D99}" presName="spVertical3" presStyleCnt="0"/>
      <dgm:spPr/>
    </dgm:pt>
    <dgm:pt modelId="{3808B082-8E70-465C-8B26-CCA5F4244262}" type="pres">
      <dgm:prSet presAssocID="{119DB8BC-EE89-4C39-82C9-A58C57D73AFF}" presName="space" presStyleCnt="0"/>
      <dgm:spPr/>
    </dgm:pt>
    <dgm:pt modelId="{163E774F-57FD-45CF-969D-CAB8E004609D}" type="pres">
      <dgm:prSet presAssocID="{D4D32B0A-3CBF-4620-9909-A7189563B396}" presName="linV" presStyleCnt="0"/>
      <dgm:spPr/>
    </dgm:pt>
    <dgm:pt modelId="{0D586E30-3122-44A1-86E6-1B19C4668EEF}" type="pres">
      <dgm:prSet presAssocID="{D4D32B0A-3CBF-4620-9909-A7189563B396}" presName="spVertical1" presStyleCnt="0"/>
      <dgm:spPr/>
    </dgm:pt>
    <dgm:pt modelId="{81BC5875-CB3C-49B8-A111-575E0E757573}" type="pres">
      <dgm:prSet presAssocID="{D4D32B0A-3CBF-4620-9909-A7189563B396}" presName="parTx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B0AD969-F886-4807-89BF-A996A9DAD726}" type="pres">
      <dgm:prSet presAssocID="{D4D32B0A-3CBF-4620-9909-A7189563B396}" presName="spVertical2" presStyleCnt="0"/>
      <dgm:spPr/>
    </dgm:pt>
    <dgm:pt modelId="{84D6BC15-7FBD-4E83-AFA0-230B360DA9A0}" type="pres">
      <dgm:prSet presAssocID="{D4D32B0A-3CBF-4620-9909-A7189563B396}" presName="spVertical3" presStyleCnt="0"/>
      <dgm:spPr/>
    </dgm:pt>
    <dgm:pt modelId="{24D246B6-FD7B-4036-ACC6-78CF73B86970}" type="pres">
      <dgm:prSet presAssocID="{70220780-7D0A-4154-A0EE-2078819746FC}" presName="padding2" presStyleCnt="0"/>
      <dgm:spPr/>
    </dgm:pt>
    <dgm:pt modelId="{D11AC7F2-8748-42D7-B094-AF1C8B98BC96}" type="pres">
      <dgm:prSet presAssocID="{70220780-7D0A-4154-A0EE-2078819746FC}" presName="negArrow" presStyleCnt="0"/>
      <dgm:spPr/>
    </dgm:pt>
    <dgm:pt modelId="{61EB6771-A62E-4801-8B07-2364E97B21F6}" type="pres">
      <dgm:prSet presAssocID="{70220780-7D0A-4154-A0EE-2078819746FC}" presName="backgroundArrow" presStyleLbl="node1" presStyleIdx="0" presStyleCnt="1"/>
      <dgm:spPr/>
    </dgm:pt>
  </dgm:ptLst>
  <dgm:cxnLst>
    <dgm:cxn modelId="{33035463-0983-48F8-A2BA-EE0014D7A347}" type="presOf" srcId="{8203B191-A4CB-4E3D-BF71-FA31F2129D99}" destId="{CEAE9D0B-B714-41D3-A36B-021FC95BF762}" srcOrd="0" destOrd="0" presId="urn:microsoft.com/office/officeart/2005/8/layout/hProcess3"/>
    <dgm:cxn modelId="{1E1E8447-00EE-4C1F-A7A9-ED6FF8D75502}" type="presOf" srcId="{70220780-7D0A-4154-A0EE-2078819746FC}" destId="{1F0050B8-65F5-4AB5-8EF9-89B0DA04FBA0}" srcOrd="0" destOrd="0" presId="urn:microsoft.com/office/officeart/2005/8/layout/hProcess3"/>
    <dgm:cxn modelId="{47F9EA69-EAA9-4651-9E3E-E8FED8EEC0D1}" type="presOf" srcId="{D4D32B0A-3CBF-4620-9909-A7189563B396}" destId="{81BC5875-CB3C-49B8-A111-575E0E757573}" srcOrd="0" destOrd="0" presId="urn:microsoft.com/office/officeart/2005/8/layout/hProcess3"/>
    <dgm:cxn modelId="{C98318AE-5E53-45A6-8B8D-F6EA907910B4}" srcId="{70220780-7D0A-4154-A0EE-2078819746FC}" destId="{D4D32B0A-3CBF-4620-9909-A7189563B396}" srcOrd="1" destOrd="0" parTransId="{5CFC23A4-6B39-4BD8-A3F5-1B50CD55A549}" sibTransId="{ED605CE1-16D2-4128-832F-6B3C9BEDA83B}"/>
    <dgm:cxn modelId="{0EAEC9D5-4FB1-4294-B721-E245A50301EF}" srcId="{70220780-7D0A-4154-A0EE-2078819746FC}" destId="{8203B191-A4CB-4E3D-BF71-FA31F2129D99}" srcOrd="0" destOrd="0" parTransId="{B5941B63-02A4-4981-B7C2-4A2972943389}" sibTransId="{119DB8BC-EE89-4C39-82C9-A58C57D73AFF}"/>
    <dgm:cxn modelId="{23A087C9-64A4-4514-968B-43B5D24AD643}" type="presParOf" srcId="{1F0050B8-65F5-4AB5-8EF9-89B0DA04FBA0}" destId="{79685109-598C-4BF9-BA7C-DC03F58F49FF}" srcOrd="0" destOrd="0" presId="urn:microsoft.com/office/officeart/2005/8/layout/hProcess3"/>
    <dgm:cxn modelId="{1614E1B8-242A-465A-B2B4-F1D860C46C78}" type="presParOf" srcId="{1F0050B8-65F5-4AB5-8EF9-89B0DA04FBA0}" destId="{1276BCC7-7E31-410F-929D-51C32298B415}" srcOrd="1" destOrd="0" presId="urn:microsoft.com/office/officeart/2005/8/layout/hProcess3"/>
    <dgm:cxn modelId="{962729A5-1EA8-4FD9-9891-EE6EE0F0E9A3}" type="presParOf" srcId="{1276BCC7-7E31-410F-929D-51C32298B415}" destId="{7989111E-E040-4418-B998-038FC4F833DB}" srcOrd="0" destOrd="0" presId="urn:microsoft.com/office/officeart/2005/8/layout/hProcess3"/>
    <dgm:cxn modelId="{351F0ECE-0984-4AC4-A457-7C76CB46A384}" type="presParOf" srcId="{1276BCC7-7E31-410F-929D-51C32298B415}" destId="{0C228992-2EE4-4162-AC9B-6F850997B2AD}" srcOrd="1" destOrd="0" presId="urn:microsoft.com/office/officeart/2005/8/layout/hProcess3"/>
    <dgm:cxn modelId="{D275215E-323E-4E86-8F15-9747BB9F789F}" type="presParOf" srcId="{0C228992-2EE4-4162-AC9B-6F850997B2AD}" destId="{C722605F-531D-42E2-BF8E-337886E2E7CF}" srcOrd="0" destOrd="0" presId="urn:microsoft.com/office/officeart/2005/8/layout/hProcess3"/>
    <dgm:cxn modelId="{CDFB1F92-84A5-41B1-85BC-492F37E0700E}" type="presParOf" srcId="{0C228992-2EE4-4162-AC9B-6F850997B2AD}" destId="{CEAE9D0B-B714-41D3-A36B-021FC95BF762}" srcOrd="1" destOrd="0" presId="urn:microsoft.com/office/officeart/2005/8/layout/hProcess3"/>
    <dgm:cxn modelId="{7E63FF5B-3D3C-49C0-A02E-F37AB230B8F5}" type="presParOf" srcId="{0C228992-2EE4-4162-AC9B-6F850997B2AD}" destId="{13830C72-BFF6-4569-AA3C-7DD2B4E60F54}" srcOrd="2" destOrd="0" presId="urn:microsoft.com/office/officeart/2005/8/layout/hProcess3"/>
    <dgm:cxn modelId="{70EEE29D-5CF4-44CD-A168-549D791D3145}" type="presParOf" srcId="{0C228992-2EE4-4162-AC9B-6F850997B2AD}" destId="{FEACC82C-692F-401A-9196-AFD953A660DC}" srcOrd="3" destOrd="0" presId="urn:microsoft.com/office/officeart/2005/8/layout/hProcess3"/>
    <dgm:cxn modelId="{FAA2592C-03C9-4D98-BEEB-895AB92BC98C}" type="presParOf" srcId="{1276BCC7-7E31-410F-929D-51C32298B415}" destId="{3808B082-8E70-465C-8B26-CCA5F4244262}" srcOrd="2" destOrd="0" presId="urn:microsoft.com/office/officeart/2005/8/layout/hProcess3"/>
    <dgm:cxn modelId="{8BEC7378-41B1-4742-B23E-B5E77EB73967}" type="presParOf" srcId="{1276BCC7-7E31-410F-929D-51C32298B415}" destId="{163E774F-57FD-45CF-969D-CAB8E004609D}" srcOrd="3" destOrd="0" presId="urn:microsoft.com/office/officeart/2005/8/layout/hProcess3"/>
    <dgm:cxn modelId="{DD76A3C1-E742-4534-803D-076E92F8B97A}" type="presParOf" srcId="{163E774F-57FD-45CF-969D-CAB8E004609D}" destId="{0D586E30-3122-44A1-86E6-1B19C4668EEF}" srcOrd="0" destOrd="0" presId="urn:microsoft.com/office/officeart/2005/8/layout/hProcess3"/>
    <dgm:cxn modelId="{B8014442-6A15-4C76-A772-4B2814190359}" type="presParOf" srcId="{163E774F-57FD-45CF-969D-CAB8E004609D}" destId="{81BC5875-CB3C-49B8-A111-575E0E757573}" srcOrd="1" destOrd="0" presId="urn:microsoft.com/office/officeart/2005/8/layout/hProcess3"/>
    <dgm:cxn modelId="{97F65E48-26D0-41BB-8599-93913E7DB927}" type="presParOf" srcId="{163E774F-57FD-45CF-969D-CAB8E004609D}" destId="{5B0AD969-F886-4807-89BF-A996A9DAD726}" srcOrd="2" destOrd="0" presId="urn:microsoft.com/office/officeart/2005/8/layout/hProcess3"/>
    <dgm:cxn modelId="{83621B38-D6D2-4797-9564-1F0703C4E55C}" type="presParOf" srcId="{163E774F-57FD-45CF-969D-CAB8E004609D}" destId="{84D6BC15-7FBD-4E83-AFA0-230B360DA9A0}" srcOrd="3" destOrd="0" presId="urn:microsoft.com/office/officeart/2005/8/layout/hProcess3"/>
    <dgm:cxn modelId="{49B0E713-CAE4-4A9C-9C08-6D83DFE016CB}" type="presParOf" srcId="{1276BCC7-7E31-410F-929D-51C32298B415}" destId="{24D246B6-FD7B-4036-ACC6-78CF73B86970}" srcOrd="4" destOrd="0" presId="urn:microsoft.com/office/officeart/2005/8/layout/hProcess3"/>
    <dgm:cxn modelId="{5C015E6E-E51C-437C-8451-DEA12DED81A4}" type="presParOf" srcId="{1276BCC7-7E31-410F-929D-51C32298B415}" destId="{D11AC7F2-8748-42D7-B094-AF1C8B98BC96}" srcOrd="5" destOrd="0" presId="urn:microsoft.com/office/officeart/2005/8/layout/hProcess3"/>
    <dgm:cxn modelId="{AFD32094-9311-4F0B-9607-7A4797652E3E}" type="presParOf" srcId="{1276BCC7-7E31-410F-929D-51C32298B415}" destId="{61EB6771-A62E-4801-8B07-2364E97B21F6}" srcOrd="6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B6771-A62E-4801-8B07-2364E97B21F6}">
      <dsp:nvSpPr>
        <dsp:cNvPr id="0" name=""/>
        <dsp:cNvSpPr/>
      </dsp:nvSpPr>
      <dsp:spPr>
        <a:xfrm>
          <a:off x="0" y="19457"/>
          <a:ext cx="2906486" cy="216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C5875-CB3C-49B8-A111-575E0E757573}">
      <dsp:nvSpPr>
        <dsp:cNvPr id="0" name=""/>
        <dsp:cNvSpPr/>
      </dsp:nvSpPr>
      <dsp:spPr>
        <a:xfrm>
          <a:off x="1533001" y="559457"/>
          <a:ext cx="1082836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0" rIns="0" bIns="3048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>
            <a:latin typeface="Arial"/>
          </a:endParaRPr>
        </a:p>
      </dsp:txBody>
      <dsp:txXfrm>
        <a:off x="1533001" y="559457"/>
        <a:ext cx="1082836" cy="1080000"/>
      </dsp:txXfrm>
    </dsp:sp>
    <dsp:sp modelId="{CEAE9D0B-B714-41D3-A36B-021FC95BF762}">
      <dsp:nvSpPr>
        <dsp:cNvPr id="0" name=""/>
        <dsp:cNvSpPr/>
      </dsp:nvSpPr>
      <dsp:spPr>
        <a:xfrm>
          <a:off x="233597" y="559457"/>
          <a:ext cx="1082836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0" rIns="0" bIns="3048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000" kern="1200"/>
        </a:p>
      </dsp:txBody>
      <dsp:txXfrm>
        <a:off x="233597" y="559457"/>
        <a:ext cx="1082836" cy="108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1" name="Google Shape;8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27016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328016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06352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916500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97023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573599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07454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642794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27318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380349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9678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95707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988063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711220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90510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219217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0171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60933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10373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47211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930390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635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114003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326312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54662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144811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561025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336559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893177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846787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698633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80865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9359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965046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575714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77586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703617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436512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3992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0467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941831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922769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204717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0395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8856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23232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95271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63868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533936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789822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709324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046251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38263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622180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9344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225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466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0516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0214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2062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8794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4820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1583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6834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3866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288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3120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710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746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3785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27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4166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4698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2934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8449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9758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81201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4514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1220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0837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7793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986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946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264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9136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964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42699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60441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3539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773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98589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345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17086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16998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02035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64657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6745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06332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91258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84860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68980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49611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056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57617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8988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47564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24916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189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03244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88824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8203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36890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51393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6155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53513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85647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69508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1023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5219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14671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09115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97847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60876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13773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1035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1852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06381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7590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16014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0512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31838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42566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15852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66779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49200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1875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28448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6931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007150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755849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53345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04659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86282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613073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48777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76138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55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A">
  <p:cSld name="Portada A">
    <p:bg>
      <p:bgPr>
        <a:solidFill>
          <a:srgbClr val="262626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8143" y="1357152"/>
            <a:ext cx="5255712" cy="550084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dk1">
                <a:alpha val="32156"/>
              </a:schemeClr>
            </a:outerShdw>
          </a:effectLst>
        </p:spPr>
      </p:pic>
      <p:sp>
        <p:nvSpPr>
          <p:cNvPr id="17" name="Google Shape;17;p29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7980" cy="319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/>
          <p:nvPr/>
        </p:nvSpPr>
        <p:spPr>
          <a:xfrm>
            <a:off x="970844" y="3399341"/>
            <a:ext cx="10250312" cy="89034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9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7560523" cy="75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56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texto explicativo">
  <p:cSld name="Imagen y texto explicativo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8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3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9" name="Google Shape;109;p38"/>
          <p:cNvSpPr/>
          <p:nvPr/>
        </p:nvSpPr>
        <p:spPr>
          <a:xfrm>
            <a:off x="6108101" y="815647"/>
            <a:ext cx="5463451" cy="55327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38"/>
          <p:cNvSpPr>
            <a:spLocks noGrp="1"/>
          </p:cNvSpPr>
          <p:nvPr>
            <p:ph type="pic" idx="2"/>
          </p:nvPr>
        </p:nvSpPr>
        <p:spPr>
          <a:xfrm>
            <a:off x="6222412" y="883253"/>
            <a:ext cx="5255101" cy="541318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3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8"/>
          <p:cNvSpPr txBox="1">
            <a:spLocks noGrp="1"/>
          </p:cNvSpPr>
          <p:nvPr>
            <p:ph type="body" idx="1"/>
          </p:nvPr>
        </p:nvSpPr>
        <p:spPr>
          <a:xfrm>
            <a:off x="1684839" y="3430509"/>
            <a:ext cx="4244908" cy="2917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p38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38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38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texto">
  <p:cSld name="Imagen y texto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9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39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1" name="Google Shape;121;p39"/>
          <p:cNvSpPr/>
          <p:nvPr/>
        </p:nvSpPr>
        <p:spPr>
          <a:xfrm>
            <a:off x="2684178" y="1179394"/>
            <a:ext cx="7169359" cy="28340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39"/>
          <p:cNvSpPr>
            <a:spLocks noGrp="1"/>
          </p:cNvSpPr>
          <p:nvPr>
            <p:ph type="pic" idx="2"/>
          </p:nvPr>
        </p:nvSpPr>
        <p:spPr>
          <a:xfrm>
            <a:off x="2838137" y="1247000"/>
            <a:ext cx="6895955" cy="2637239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9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9"/>
          <p:cNvSpPr txBox="1">
            <a:spLocks noGrp="1"/>
          </p:cNvSpPr>
          <p:nvPr>
            <p:ph type="body" idx="1"/>
          </p:nvPr>
        </p:nvSpPr>
        <p:spPr>
          <a:xfrm>
            <a:off x="713112" y="4172723"/>
            <a:ext cx="11030240" cy="234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25" name="Google Shape;125;p39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39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9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39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9" name="Google Shape;12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pie de foto">
  <p:cSld name="Imagen y pie de fot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0"/>
          <p:cNvSpPr/>
          <p:nvPr/>
        </p:nvSpPr>
        <p:spPr>
          <a:xfrm>
            <a:off x="1649403" y="379562"/>
            <a:ext cx="8916999" cy="54061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" name="Google Shape;132;p40"/>
          <p:cNvSpPr/>
          <p:nvPr/>
        </p:nvSpPr>
        <p:spPr>
          <a:xfrm>
            <a:off x="5825067" y="4277349"/>
            <a:ext cx="5746484" cy="21883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40"/>
          <p:cNvSpPr>
            <a:spLocks noGrp="1"/>
          </p:cNvSpPr>
          <p:nvPr>
            <p:ph type="pic" idx="2"/>
          </p:nvPr>
        </p:nvSpPr>
        <p:spPr>
          <a:xfrm>
            <a:off x="1856849" y="440510"/>
            <a:ext cx="8487920" cy="377589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40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40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6" name="Google Shape;136;p40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body" idx="1"/>
          </p:nvPr>
        </p:nvSpPr>
        <p:spPr>
          <a:xfrm>
            <a:off x="5994407" y="4403998"/>
            <a:ext cx="5424751" cy="1938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38" name="Google Shape;138;p40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40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40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imágenes y dos textos">
  <p:cSld name="Dos imágenes y dos texto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1"/>
          <p:cNvSpPr/>
          <p:nvPr/>
        </p:nvSpPr>
        <p:spPr>
          <a:xfrm>
            <a:off x="6760336" y="3629887"/>
            <a:ext cx="4817089" cy="2895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41"/>
          <p:cNvSpPr>
            <a:spLocks noGrp="1"/>
          </p:cNvSpPr>
          <p:nvPr>
            <p:ph type="pic" idx="2"/>
          </p:nvPr>
        </p:nvSpPr>
        <p:spPr>
          <a:xfrm>
            <a:off x="6849248" y="3690836"/>
            <a:ext cx="4633389" cy="2774819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41"/>
          <p:cNvSpPr/>
          <p:nvPr/>
        </p:nvSpPr>
        <p:spPr>
          <a:xfrm>
            <a:off x="1637733" y="3404089"/>
            <a:ext cx="9933819" cy="50941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41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1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41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0" name="Google Shape;150;p41"/>
          <p:cNvSpPr/>
          <p:nvPr/>
        </p:nvSpPr>
        <p:spPr>
          <a:xfrm>
            <a:off x="1649403" y="379563"/>
            <a:ext cx="4311132" cy="2895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41"/>
          <p:cNvSpPr>
            <a:spLocks noGrp="1"/>
          </p:cNvSpPr>
          <p:nvPr>
            <p:ph type="pic" idx="3"/>
          </p:nvPr>
        </p:nvSpPr>
        <p:spPr>
          <a:xfrm>
            <a:off x="1738318" y="440511"/>
            <a:ext cx="4103684" cy="2774819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41"/>
          <p:cNvSpPr txBox="1">
            <a:spLocks noGrp="1"/>
          </p:cNvSpPr>
          <p:nvPr>
            <p:ph type="body" idx="1"/>
          </p:nvPr>
        </p:nvSpPr>
        <p:spPr>
          <a:xfrm>
            <a:off x="6146802" y="379556"/>
            <a:ext cx="5424751" cy="283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53" name="Google Shape;153;p41"/>
          <p:cNvSpPr txBox="1">
            <a:spLocks noGrp="1"/>
          </p:cNvSpPr>
          <p:nvPr>
            <p:ph type="body" idx="4"/>
          </p:nvPr>
        </p:nvSpPr>
        <p:spPr>
          <a:xfrm>
            <a:off x="1649404" y="3643787"/>
            <a:ext cx="4764977" cy="283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41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41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Google Shape;157;p41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8" name="Google Shape;15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imágenes y pie de foto">
  <p:cSld name="Dos imágenes y pie de foto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/>
          <p:nvPr/>
        </p:nvSpPr>
        <p:spPr>
          <a:xfrm>
            <a:off x="2094535" y="561155"/>
            <a:ext cx="4568936" cy="515206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Google Shape;161;p42"/>
          <p:cNvSpPr txBox="1">
            <a:spLocks noGrp="1"/>
          </p:cNvSpPr>
          <p:nvPr>
            <p:ph type="body" idx="1"/>
          </p:nvPr>
        </p:nvSpPr>
        <p:spPr>
          <a:xfrm>
            <a:off x="2094536" y="5785745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body" idx="2"/>
          </p:nvPr>
        </p:nvSpPr>
        <p:spPr>
          <a:xfrm>
            <a:off x="6774052" y="5785745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42"/>
          <p:cNvSpPr>
            <a:spLocks noGrp="1"/>
          </p:cNvSpPr>
          <p:nvPr>
            <p:ph type="pic" idx="3"/>
          </p:nvPr>
        </p:nvSpPr>
        <p:spPr>
          <a:xfrm>
            <a:off x="2183452" y="622104"/>
            <a:ext cx="4394699" cy="5040756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42"/>
          <p:cNvSpPr/>
          <p:nvPr/>
        </p:nvSpPr>
        <p:spPr>
          <a:xfrm>
            <a:off x="6774051" y="561155"/>
            <a:ext cx="4568936" cy="515206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Google Shape;165;p42"/>
          <p:cNvSpPr>
            <a:spLocks noGrp="1"/>
          </p:cNvSpPr>
          <p:nvPr>
            <p:ph type="pic" idx="4"/>
          </p:nvPr>
        </p:nvSpPr>
        <p:spPr>
          <a:xfrm>
            <a:off x="6862968" y="622104"/>
            <a:ext cx="4394699" cy="5040756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4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Google Shape;168;p4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42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42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42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" name="Google Shape;173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 con texto">
  <p:cSld name="Dos objetos con texto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43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body" idx="1"/>
          </p:nvPr>
        </p:nvSpPr>
        <p:spPr>
          <a:xfrm>
            <a:off x="609607" y="1273341"/>
            <a:ext cx="4941583" cy="160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179" name="Google Shape;179;p43"/>
          <p:cNvSpPr/>
          <p:nvPr/>
        </p:nvSpPr>
        <p:spPr>
          <a:xfrm rot="-5400000" flipH="1">
            <a:off x="3461385" y="3834516"/>
            <a:ext cx="5192311" cy="69964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2"/>
          </p:nvPr>
        </p:nvSpPr>
        <p:spPr>
          <a:xfrm>
            <a:off x="6559910" y="4864904"/>
            <a:ext cx="4941583" cy="160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181" name="Google Shape;181;p43"/>
          <p:cNvSpPr txBox="1">
            <a:spLocks noGrp="1"/>
          </p:cNvSpPr>
          <p:nvPr>
            <p:ph type="body" idx="3"/>
          </p:nvPr>
        </p:nvSpPr>
        <p:spPr>
          <a:xfrm>
            <a:off x="609606" y="2997200"/>
            <a:ext cx="4941583" cy="347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82" name="Google Shape;182;p43"/>
          <p:cNvSpPr txBox="1">
            <a:spLocks noGrp="1"/>
          </p:cNvSpPr>
          <p:nvPr>
            <p:ph type="body" idx="4"/>
          </p:nvPr>
        </p:nvSpPr>
        <p:spPr>
          <a:xfrm>
            <a:off x="6569553" y="1273341"/>
            <a:ext cx="4931939" cy="347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83" name="Google Shape;183;p43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43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3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43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7" name="Google Shape;187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imágenes y texto">
  <p:cSld name="Título, imágenes y texto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/>
          <p:nvPr/>
        </p:nvSpPr>
        <p:spPr>
          <a:xfrm>
            <a:off x="236255" y="3533778"/>
            <a:ext cx="3982565" cy="25719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Google Shape;190;p44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44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2" name="Google Shape;192;p44"/>
          <p:cNvSpPr>
            <a:spLocks noGrp="1"/>
          </p:cNvSpPr>
          <p:nvPr>
            <p:ph type="pic" idx="2"/>
          </p:nvPr>
        </p:nvSpPr>
        <p:spPr>
          <a:xfrm>
            <a:off x="277866" y="3573607"/>
            <a:ext cx="3873588" cy="2479954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44"/>
          <p:cNvSpPr/>
          <p:nvPr/>
        </p:nvSpPr>
        <p:spPr>
          <a:xfrm>
            <a:off x="4384700" y="3533778"/>
            <a:ext cx="3982565" cy="25719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44"/>
          <p:cNvSpPr>
            <a:spLocks noGrp="1"/>
          </p:cNvSpPr>
          <p:nvPr>
            <p:ph type="pic" idx="3"/>
          </p:nvPr>
        </p:nvSpPr>
        <p:spPr>
          <a:xfrm>
            <a:off x="4426311" y="3573607"/>
            <a:ext cx="3873588" cy="247995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44"/>
          <p:cNvSpPr/>
          <p:nvPr/>
        </p:nvSpPr>
        <p:spPr>
          <a:xfrm>
            <a:off x="8570813" y="1204774"/>
            <a:ext cx="2985943" cy="4900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Google Shape;196;p44"/>
          <p:cNvSpPr>
            <a:spLocks noGrp="1"/>
          </p:cNvSpPr>
          <p:nvPr>
            <p:ph type="pic" idx="4"/>
          </p:nvPr>
        </p:nvSpPr>
        <p:spPr>
          <a:xfrm>
            <a:off x="8652045" y="1264358"/>
            <a:ext cx="2780631" cy="4789205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44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4"/>
          <p:cNvSpPr txBox="1">
            <a:spLocks noGrp="1"/>
          </p:cNvSpPr>
          <p:nvPr>
            <p:ph type="body" idx="1"/>
          </p:nvPr>
        </p:nvSpPr>
        <p:spPr>
          <a:xfrm>
            <a:off x="249750" y="1204323"/>
            <a:ext cx="8142708" cy="2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44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4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Google Shape;202;p44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y tres imágenes">
  <p:cSld name="Texto y tres imágene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45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7" name="Google Shape;207;p45"/>
          <p:cNvSpPr/>
          <p:nvPr/>
        </p:nvSpPr>
        <p:spPr>
          <a:xfrm>
            <a:off x="492977" y="3932458"/>
            <a:ext cx="11061339" cy="23322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Google Shape;208;p45"/>
          <p:cNvSpPr>
            <a:spLocks noGrp="1"/>
          </p:cNvSpPr>
          <p:nvPr>
            <p:ph type="pic" idx="2"/>
          </p:nvPr>
        </p:nvSpPr>
        <p:spPr>
          <a:xfrm>
            <a:off x="603902" y="4059036"/>
            <a:ext cx="3490447" cy="2112822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45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5"/>
          <p:cNvSpPr>
            <a:spLocks noGrp="1"/>
          </p:cNvSpPr>
          <p:nvPr>
            <p:ph type="pic" idx="3"/>
          </p:nvPr>
        </p:nvSpPr>
        <p:spPr>
          <a:xfrm>
            <a:off x="4259597" y="4036450"/>
            <a:ext cx="3490447" cy="2112822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45"/>
          <p:cNvSpPr>
            <a:spLocks noGrp="1"/>
          </p:cNvSpPr>
          <p:nvPr>
            <p:ph type="pic" idx="4"/>
          </p:nvPr>
        </p:nvSpPr>
        <p:spPr>
          <a:xfrm>
            <a:off x="7918418" y="4036450"/>
            <a:ext cx="3490447" cy="2112822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45"/>
          <p:cNvSpPr/>
          <p:nvPr/>
        </p:nvSpPr>
        <p:spPr>
          <a:xfrm>
            <a:off x="492978" y="3788668"/>
            <a:ext cx="5592236" cy="50941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p45"/>
          <p:cNvSpPr txBox="1">
            <a:spLocks noGrp="1"/>
          </p:cNvSpPr>
          <p:nvPr>
            <p:ph type="body" idx="1"/>
          </p:nvPr>
        </p:nvSpPr>
        <p:spPr>
          <a:xfrm>
            <a:off x="492977" y="1365873"/>
            <a:ext cx="11023683" cy="232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214" name="Google Shape;214;p45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45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5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Google Shape;217;p45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8" name="Google Shape;21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volución, Tres objetos">
  <p:cSld name="Evolución, Tres objeto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46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2" name="Google Shape;222;p46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body" idx="1"/>
          </p:nvPr>
        </p:nvSpPr>
        <p:spPr>
          <a:xfrm>
            <a:off x="393316" y="2525080"/>
            <a:ext cx="3164355" cy="33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2"/>
          </p:nvPr>
        </p:nvSpPr>
        <p:spPr>
          <a:xfrm>
            <a:off x="4372809" y="2525080"/>
            <a:ext cx="3164355" cy="33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body" idx="3"/>
          </p:nvPr>
        </p:nvSpPr>
        <p:spPr>
          <a:xfrm>
            <a:off x="8352305" y="2525080"/>
            <a:ext cx="3164355" cy="33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26" name="Google Shape;226;p46"/>
          <p:cNvSpPr/>
          <p:nvPr/>
        </p:nvSpPr>
        <p:spPr>
          <a:xfrm rot="-1800000">
            <a:off x="3598940" y="3620856"/>
            <a:ext cx="732609" cy="2721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Google Shape;227;p46"/>
          <p:cNvSpPr/>
          <p:nvPr/>
        </p:nvSpPr>
        <p:spPr>
          <a:xfrm rot="1800000">
            <a:off x="7637956" y="3621862"/>
            <a:ext cx="732609" cy="2721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Google Shape;228;p46"/>
          <p:cNvSpPr txBox="1">
            <a:spLocks noGrp="1"/>
          </p:cNvSpPr>
          <p:nvPr>
            <p:ph type="body" idx="4"/>
          </p:nvPr>
        </p:nvSpPr>
        <p:spPr>
          <a:xfrm>
            <a:off x="1439337" y="1251653"/>
            <a:ext cx="10077323" cy="116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229" name="Google Shape;229;p46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0" name="Google Shape;230;p46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6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Google Shape;232;p46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3" name="Google Shape;233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tro imágenes">
  <p:cSld name="Cuatro imágene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p47"/>
          <p:cNvSpPr/>
          <p:nvPr/>
        </p:nvSpPr>
        <p:spPr>
          <a:xfrm>
            <a:off x="1778451" y="561155"/>
            <a:ext cx="4568936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47"/>
          <p:cNvSpPr>
            <a:spLocks noGrp="1"/>
          </p:cNvSpPr>
          <p:nvPr>
            <p:ph type="pic" idx="2"/>
          </p:nvPr>
        </p:nvSpPr>
        <p:spPr>
          <a:xfrm>
            <a:off x="1924558" y="658586"/>
            <a:ext cx="4286644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47"/>
          <p:cNvSpPr/>
          <p:nvPr/>
        </p:nvSpPr>
        <p:spPr>
          <a:xfrm rot="-5400000" flipH="1">
            <a:off x="5764917" y="5062384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47"/>
          <p:cNvSpPr/>
          <p:nvPr/>
        </p:nvSpPr>
        <p:spPr>
          <a:xfrm rot="-5400000" flipH="1">
            <a:off x="5764917" y="1775002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47"/>
          <p:cNvSpPr/>
          <p:nvPr/>
        </p:nvSpPr>
        <p:spPr>
          <a:xfrm flipH="1">
            <a:off x="3040726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Google Shape;241;p47"/>
          <p:cNvSpPr/>
          <p:nvPr/>
        </p:nvSpPr>
        <p:spPr>
          <a:xfrm flipH="1">
            <a:off x="8039102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47"/>
          <p:cNvSpPr txBox="1">
            <a:spLocks noGrp="1"/>
          </p:cNvSpPr>
          <p:nvPr>
            <p:ph type="body" idx="1"/>
          </p:nvPr>
        </p:nvSpPr>
        <p:spPr>
          <a:xfrm>
            <a:off x="1778452" y="2992030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47"/>
          <p:cNvSpPr/>
          <p:nvPr/>
        </p:nvSpPr>
        <p:spPr>
          <a:xfrm>
            <a:off x="6864885" y="556815"/>
            <a:ext cx="4568936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47"/>
          <p:cNvSpPr>
            <a:spLocks noGrp="1"/>
          </p:cNvSpPr>
          <p:nvPr>
            <p:ph type="pic" idx="3"/>
          </p:nvPr>
        </p:nvSpPr>
        <p:spPr>
          <a:xfrm>
            <a:off x="7010991" y="654243"/>
            <a:ext cx="4286644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47"/>
          <p:cNvSpPr/>
          <p:nvPr/>
        </p:nvSpPr>
        <p:spPr>
          <a:xfrm>
            <a:off x="6864885" y="3651214"/>
            <a:ext cx="4568936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Google Shape;246;p47"/>
          <p:cNvSpPr>
            <a:spLocks noGrp="1"/>
          </p:cNvSpPr>
          <p:nvPr>
            <p:ph type="pic" idx="4"/>
          </p:nvPr>
        </p:nvSpPr>
        <p:spPr>
          <a:xfrm>
            <a:off x="7010991" y="3748642"/>
            <a:ext cx="4286644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47"/>
          <p:cNvSpPr/>
          <p:nvPr/>
        </p:nvSpPr>
        <p:spPr>
          <a:xfrm>
            <a:off x="1778451" y="3671693"/>
            <a:ext cx="4568936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Google Shape;248;p47"/>
          <p:cNvSpPr>
            <a:spLocks noGrp="1"/>
          </p:cNvSpPr>
          <p:nvPr>
            <p:ph type="pic" idx="5"/>
          </p:nvPr>
        </p:nvSpPr>
        <p:spPr>
          <a:xfrm>
            <a:off x="1924558" y="3769121"/>
            <a:ext cx="4286644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47"/>
          <p:cNvSpPr txBox="1">
            <a:spLocks noGrp="1"/>
          </p:cNvSpPr>
          <p:nvPr>
            <p:ph type="body" idx="6"/>
          </p:nvPr>
        </p:nvSpPr>
        <p:spPr>
          <a:xfrm>
            <a:off x="6879437" y="2992030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body" idx="7"/>
          </p:nvPr>
        </p:nvSpPr>
        <p:spPr>
          <a:xfrm>
            <a:off x="1778452" y="6092364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7"/>
          <p:cNvSpPr txBox="1">
            <a:spLocks noGrp="1"/>
          </p:cNvSpPr>
          <p:nvPr>
            <p:ph type="body" idx="8"/>
          </p:nvPr>
        </p:nvSpPr>
        <p:spPr>
          <a:xfrm>
            <a:off x="6879437" y="6092364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7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3" name="Google Shape;253;p47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7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p47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Google Shape;256;p47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47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8" name="Google Shape;25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ntroducción_A">
  <p:cSld name="2_Introducción_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1574456" y="2073939"/>
            <a:ext cx="9942203" cy="433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Google Shape;25;p30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/>
          <p:nvPr/>
        </p:nvSpPr>
        <p:spPr>
          <a:xfrm rot="5400000">
            <a:off x="8992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2"/>
          </p:nvPr>
        </p:nvSpPr>
        <p:spPr>
          <a:xfrm>
            <a:off x="1574800" y="1111251"/>
            <a:ext cx="9941984" cy="84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32;p30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" name="Google Shape;3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objetos con título">
  <p:cSld name="4 objetos con título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Google Shape;261;p48"/>
          <p:cNvSpPr/>
          <p:nvPr/>
        </p:nvSpPr>
        <p:spPr>
          <a:xfrm rot="-5400000" flipH="1">
            <a:off x="5764917" y="5062384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Google Shape;262;p48"/>
          <p:cNvSpPr/>
          <p:nvPr/>
        </p:nvSpPr>
        <p:spPr>
          <a:xfrm rot="-5400000" flipH="1">
            <a:off x="5764917" y="1775002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Google Shape;263;p48"/>
          <p:cNvSpPr/>
          <p:nvPr/>
        </p:nvSpPr>
        <p:spPr>
          <a:xfrm flipH="1">
            <a:off x="3040726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4" name="Google Shape;264;p48"/>
          <p:cNvSpPr/>
          <p:nvPr/>
        </p:nvSpPr>
        <p:spPr>
          <a:xfrm flipH="1">
            <a:off x="8039102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Google Shape;265;p48"/>
          <p:cNvSpPr txBox="1">
            <a:spLocks noGrp="1"/>
          </p:cNvSpPr>
          <p:nvPr>
            <p:ph type="body" idx="1"/>
          </p:nvPr>
        </p:nvSpPr>
        <p:spPr>
          <a:xfrm>
            <a:off x="1778452" y="2992030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2"/>
          </p:nvPr>
        </p:nvSpPr>
        <p:spPr>
          <a:xfrm>
            <a:off x="6879437" y="2992030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8"/>
          <p:cNvSpPr txBox="1">
            <a:spLocks noGrp="1"/>
          </p:cNvSpPr>
          <p:nvPr>
            <p:ph type="body" idx="3"/>
          </p:nvPr>
        </p:nvSpPr>
        <p:spPr>
          <a:xfrm>
            <a:off x="1778452" y="6092364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8"/>
          <p:cNvSpPr txBox="1">
            <a:spLocks noGrp="1"/>
          </p:cNvSpPr>
          <p:nvPr>
            <p:ph type="body" idx="4"/>
          </p:nvPr>
        </p:nvSpPr>
        <p:spPr>
          <a:xfrm>
            <a:off x="6879437" y="6092364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4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5"/>
          </p:nvPr>
        </p:nvSpPr>
        <p:spPr>
          <a:xfrm>
            <a:off x="1926938" y="654243"/>
            <a:ext cx="4278119" cy="221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body" idx="6"/>
          </p:nvPr>
        </p:nvSpPr>
        <p:spPr>
          <a:xfrm>
            <a:off x="7010993" y="648308"/>
            <a:ext cx="4278119" cy="221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body" idx="7"/>
          </p:nvPr>
        </p:nvSpPr>
        <p:spPr>
          <a:xfrm>
            <a:off x="1933850" y="3769121"/>
            <a:ext cx="4278119" cy="221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8"/>
          </p:nvPr>
        </p:nvSpPr>
        <p:spPr>
          <a:xfrm>
            <a:off x="7019518" y="3748642"/>
            <a:ext cx="4278119" cy="221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75" name="Google Shape;275;p48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6" name="Google Shape;276;p48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Google Shape;278;p48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A">
  <p:cSld name="Contraportada A">
    <p:bg>
      <p:bgPr>
        <a:solidFill>
          <a:srgbClr val="262626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8143" y="1357152"/>
            <a:ext cx="5255712" cy="550084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dk1">
                <a:alpha val="32156"/>
              </a:schemeClr>
            </a:outerShdw>
          </a:effectLst>
        </p:spPr>
      </p:pic>
      <p:pic>
        <p:nvPicPr>
          <p:cNvPr id="282" name="Google Shape;28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9"/>
          <p:cNvSpPr/>
          <p:nvPr/>
        </p:nvSpPr>
        <p:spPr>
          <a:xfrm>
            <a:off x="970844" y="5648327"/>
            <a:ext cx="10250312" cy="4902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B">
  <p:cSld name="Contraportada B"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0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3468143" y="1357154"/>
            <a:ext cx="5255712" cy="5500847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ctr" rotWithShape="0">
              <a:schemeClr val="dk1">
                <a:alpha val="23921"/>
              </a:schemeClr>
            </a:outerShdw>
          </a:effectLst>
        </p:spPr>
      </p:pic>
      <p:pic>
        <p:nvPicPr>
          <p:cNvPr id="286" name="Google Shape;28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013" y="5862700"/>
            <a:ext cx="1974855" cy="75353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0"/>
          <p:cNvSpPr/>
          <p:nvPr/>
        </p:nvSpPr>
        <p:spPr>
          <a:xfrm>
            <a:off x="970844" y="5648327"/>
            <a:ext cx="10250312" cy="4902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C">
  <p:cSld name="Contraportada C">
    <p:bg>
      <p:bgPr>
        <a:solidFill>
          <a:srgbClr val="CB0017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/>
        </p:nvSpPr>
        <p:spPr>
          <a:xfrm>
            <a:off x="-550494" y="5342880"/>
            <a:ext cx="8539545" cy="835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p51"/>
          <p:cNvSpPr/>
          <p:nvPr/>
        </p:nvSpPr>
        <p:spPr>
          <a:xfrm>
            <a:off x="-5394253" y="5524750"/>
            <a:ext cx="8212503" cy="83573"/>
          </a:xfrm>
          <a:prstGeom prst="rect">
            <a:avLst/>
          </a:prstGeom>
          <a:solidFill>
            <a:srgbClr val="262626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1" name="Google Shape;291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A">
  <p:cSld name="Portada A">
    <p:bg>
      <p:bgPr>
        <a:solidFill>
          <a:srgbClr val="262626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g162ab669b67_0_12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8143" y="1357152"/>
            <a:ext cx="5255713" cy="550084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dk1">
                <a:alpha val="32550"/>
              </a:schemeClr>
            </a:outerShdw>
          </a:effectLst>
        </p:spPr>
      </p:pic>
      <p:sp>
        <p:nvSpPr>
          <p:cNvPr id="583" name="Google Shape;583;g162ab669b67_0_1289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80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g162ab669b67_0_1289"/>
          <p:cNvSpPr/>
          <p:nvPr/>
        </p:nvSpPr>
        <p:spPr>
          <a:xfrm>
            <a:off x="970844" y="3399341"/>
            <a:ext cx="10250400" cy="891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5" name="Google Shape;585;g162ab669b67_0_1289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756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586" name="Google Shape;586;g162ab669b67_0_1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162ab669b67_0_1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56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ntroducción_A">
  <p:cSld name="2_Introducción_A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62ab669b67_0_1296"/>
          <p:cNvSpPr txBox="1">
            <a:spLocks noGrp="1"/>
          </p:cNvSpPr>
          <p:nvPr>
            <p:ph type="body" idx="1"/>
          </p:nvPr>
        </p:nvSpPr>
        <p:spPr>
          <a:xfrm>
            <a:off x="1574456" y="2073939"/>
            <a:ext cx="9942300" cy="4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590" name="Google Shape;590;g162ab669b67_0_1296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1" name="Google Shape;591;g162ab669b67_0_1296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92" name="Google Shape;592;g162ab669b67_0_1296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g162ab669b67_0_1296"/>
          <p:cNvSpPr/>
          <p:nvPr/>
        </p:nvSpPr>
        <p:spPr>
          <a:xfrm rot="5400000">
            <a:off x="8991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4" name="Google Shape;594;g162ab669b67_0_1296"/>
          <p:cNvSpPr txBox="1">
            <a:spLocks noGrp="1"/>
          </p:cNvSpPr>
          <p:nvPr>
            <p:ph type="body" idx="2"/>
          </p:nvPr>
        </p:nvSpPr>
        <p:spPr>
          <a:xfrm>
            <a:off x="1574800" y="1111251"/>
            <a:ext cx="99420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595" name="Google Shape;595;g162ab669b67_0_1296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6" name="Google Shape;596;g162ab669b67_0_1296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g162ab669b67_0_1296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8" name="Google Shape;598;g162ab669b67_0_1296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99" name="Google Shape;599;g162ab669b67_0_12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ción_A">
  <p:cSld name="1_Introducción_A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62ab669b67_0_1308"/>
          <p:cNvSpPr txBox="1">
            <a:spLocks noGrp="1"/>
          </p:cNvSpPr>
          <p:nvPr>
            <p:ph type="body" idx="1"/>
          </p:nvPr>
        </p:nvSpPr>
        <p:spPr>
          <a:xfrm>
            <a:off x="1574456" y="1159729"/>
            <a:ext cx="9942300" cy="5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02" name="Google Shape;602;g162ab669b67_0_1308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3" name="Google Shape;603;g162ab669b67_0_130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04" name="Google Shape;604;g162ab669b67_0_130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g162ab669b67_0_1308"/>
          <p:cNvSpPr/>
          <p:nvPr/>
        </p:nvSpPr>
        <p:spPr>
          <a:xfrm rot="5400000">
            <a:off x="8991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6" name="Google Shape;606;g162ab669b67_0_1308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7" name="Google Shape;607;g162ab669b67_0_1308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g162ab669b67_0_1308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9" name="Google Shape;609;g162ab669b67_0_1308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0" name="Google Shape;610;g162ab669b67_0_13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B">
  <p:cSld name="Portada B">
    <p:bg>
      <p:bgPr>
        <a:solidFill>
          <a:schemeClr val="lt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162ab669b67_0_1319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3468142" y="1357154"/>
            <a:ext cx="5255713" cy="5500846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ctr" rotWithShape="0">
              <a:schemeClr val="dk1">
                <a:alpha val="24310"/>
              </a:schemeClr>
            </a:outerShdw>
          </a:effectLst>
        </p:spPr>
      </p:pic>
      <p:sp>
        <p:nvSpPr>
          <p:cNvPr id="613" name="Google Shape;613;g162ab669b67_0_1319"/>
          <p:cNvSpPr/>
          <p:nvPr/>
        </p:nvSpPr>
        <p:spPr>
          <a:xfrm>
            <a:off x="970844" y="3399341"/>
            <a:ext cx="10250400" cy="891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4" name="Google Shape;614;g162ab669b67_0_1319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756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15" name="Google Shape;615;g162ab669b67_0_1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013" y="5862700"/>
            <a:ext cx="1974855" cy="75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62ab669b67_0_13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56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162ab669b67_0_1319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80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ill Sans"/>
              <a:buNone/>
              <a:defRPr sz="44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C">
  <p:cSld name="Portada C">
    <p:bg>
      <p:bgPr>
        <a:solidFill>
          <a:srgbClr val="CB0017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62ab669b67_0_1326"/>
          <p:cNvSpPr txBox="1">
            <a:spLocks noGrp="1"/>
          </p:cNvSpPr>
          <p:nvPr>
            <p:ph type="subTitle" idx="1"/>
          </p:nvPr>
        </p:nvSpPr>
        <p:spPr>
          <a:xfrm>
            <a:off x="537572" y="4631845"/>
            <a:ext cx="756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lnSpc>
                <a:spcPct val="1205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g162ab669b67_0_1326"/>
          <p:cNvSpPr/>
          <p:nvPr/>
        </p:nvSpPr>
        <p:spPr>
          <a:xfrm>
            <a:off x="0" y="4563515"/>
            <a:ext cx="7989000" cy="8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1" name="Google Shape;621;g162ab669b67_0_1326"/>
          <p:cNvSpPr/>
          <p:nvPr/>
        </p:nvSpPr>
        <p:spPr>
          <a:xfrm>
            <a:off x="-1" y="4745385"/>
            <a:ext cx="2818200" cy="83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2" name="Google Shape;622;g162ab669b67_0_1326"/>
          <p:cNvSpPr txBox="1">
            <a:spLocks noGrp="1"/>
          </p:cNvSpPr>
          <p:nvPr>
            <p:ph type="ctrTitle"/>
          </p:nvPr>
        </p:nvSpPr>
        <p:spPr>
          <a:xfrm>
            <a:off x="537573" y="1325722"/>
            <a:ext cx="91380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g162ab669b67_0_13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n y texto explicativo">
  <p:cSld name="1_Imagen y texto explicativo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62ab669b67_0_133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6" name="Google Shape;626;g162ab669b67_0_133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27" name="Google Shape;627;g162ab669b67_0_133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g162ab669b67_0_1332"/>
          <p:cNvSpPr txBox="1">
            <a:spLocks noGrp="1"/>
          </p:cNvSpPr>
          <p:nvPr>
            <p:ph type="body" idx="1"/>
          </p:nvPr>
        </p:nvSpPr>
        <p:spPr>
          <a:xfrm>
            <a:off x="1684839" y="259883"/>
            <a:ext cx="9708300" cy="6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29" name="Google Shape;629;g162ab669b67_0_1332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0" name="Google Shape;630;g162ab669b67_0_1332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1" name="Google Shape;631;g162ab669b67_0_1332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2" name="Google Shape;632;g162ab669b67_0_1332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3" name="Google Shape;633;g162ab669b67_0_13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ción_A">
  <p:cSld name="1_Introducción_A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1574456" y="1159729"/>
            <a:ext cx="9942203" cy="525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31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/>
          <p:nvPr/>
        </p:nvSpPr>
        <p:spPr>
          <a:xfrm rot="5400000">
            <a:off x="8992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" name="Google Shape;40;p31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31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4" name="Google Shape;4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ción_A">
  <p:cSld name="Introducción_A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62ab669b67_0_1342"/>
          <p:cNvSpPr txBox="1">
            <a:spLocks noGrp="1"/>
          </p:cNvSpPr>
          <p:nvPr>
            <p:ph type="body" idx="1"/>
          </p:nvPr>
        </p:nvSpPr>
        <p:spPr>
          <a:xfrm>
            <a:off x="1301984" y="2344596"/>
            <a:ext cx="9831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36" name="Google Shape;636;g162ab669b67_0_134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7" name="Google Shape;637;g162ab669b67_0_134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38" name="Google Shape;638;g162ab669b67_0_134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g162ab669b67_0_1342"/>
          <p:cNvSpPr/>
          <p:nvPr/>
        </p:nvSpPr>
        <p:spPr>
          <a:xfrm rot="10800000" flipH="1">
            <a:off x="7106195" y="3711635"/>
            <a:ext cx="40176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0" name="Google Shape;640;g162ab669b67_0_1342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1" name="Google Shape;641;g162ab669b67_0_1342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g162ab669b67_0_1342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3" name="Google Shape;643;g162ab669b67_0_1342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44" name="Google Shape;644;g162ab669b67_0_13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ítulo y texto">
  <p:cSld name="Subtítulo y texto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62ab669b67_0_1353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7" name="Google Shape;647;g162ab669b67_0_1353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48" name="Google Shape;648;g162ab669b67_0_1353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g162ab669b67_0_1353"/>
          <p:cNvSpPr/>
          <p:nvPr/>
        </p:nvSpPr>
        <p:spPr>
          <a:xfrm>
            <a:off x="1676400" y="1307940"/>
            <a:ext cx="4639500" cy="724500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0" name="Google Shape;650;g162ab669b67_0_1353"/>
          <p:cNvSpPr txBox="1">
            <a:spLocks noGrp="1"/>
          </p:cNvSpPr>
          <p:nvPr>
            <p:ph type="body" idx="1"/>
          </p:nvPr>
        </p:nvSpPr>
        <p:spPr>
          <a:xfrm>
            <a:off x="1699063" y="2073938"/>
            <a:ext cx="10050900" cy="4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51" name="Google Shape;651;g162ab669b67_0_1353"/>
          <p:cNvSpPr txBox="1">
            <a:spLocks noGrp="1"/>
          </p:cNvSpPr>
          <p:nvPr>
            <p:ph type="body" idx="2"/>
          </p:nvPr>
        </p:nvSpPr>
        <p:spPr>
          <a:xfrm>
            <a:off x="1748492" y="1355447"/>
            <a:ext cx="44628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52" name="Google Shape;652;g162ab669b67_0_1353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3" name="Google Shape;653;g162ab669b67_0_1353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g162ab669b67_0_1353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5" name="Google Shape;655;g162ab669b67_0_1353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56" name="Google Shape;656;g162ab669b67_0_13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rada de sección">
  <p:cSld name="Entrada de sección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62ab669b67_0_1365"/>
          <p:cNvSpPr/>
          <p:nvPr/>
        </p:nvSpPr>
        <p:spPr>
          <a:xfrm>
            <a:off x="6488954" y="1291801"/>
            <a:ext cx="4302600" cy="782100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9" name="Google Shape;659;g162ab669b67_0_1365"/>
          <p:cNvSpPr/>
          <p:nvPr/>
        </p:nvSpPr>
        <p:spPr>
          <a:xfrm>
            <a:off x="270436" y="497391"/>
            <a:ext cx="6218400" cy="622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0" name="Google Shape;660;g162ab669b67_0_1365"/>
          <p:cNvSpPr>
            <a:spLocks noGrp="1"/>
          </p:cNvSpPr>
          <p:nvPr>
            <p:ph type="pic" idx="2"/>
          </p:nvPr>
        </p:nvSpPr>
        <p:spPr>
          <a:xfrm>
            <a:off x="481659" y="1114501"/>
            <a:ext cx="5755500" cy="5455500"/>
          </a:xfrm>
          <a:prstGeom prst="rect">
            <a:avLst/>
          </a:prstGeom>
          <a:noFill/>
          <a:ln>
            <a:noFill/>
          </a:ln>
        </p:spPr>
      </p:sp>
      <p:pic>
        <p:nvPicPr>
          <p:cNvPr id="661" name="Google Shape;661;g162ab669b67_0_1365"/>
          <p:cNvPicPr preferRelativeResize="0"/>
          <p:nvPr/>
        </p:nvPicPr>
        <p:blipFill rotWithShape="1">
          <a:blip r:embed="rId2">
            <a:alphaModFix/>
          </a:blip>
          <a:srcRect l="7213" r="7213"/>
          <a:stretch/>
        </p:blipFill>
        <p:spPr>
          <a:xfrm>
            <a:off x="-3641776" y="-5385313"/>
            <a:ext cx="5223191" cy="475042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162ab669b67_0_1365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3" name="Google Shape;663;g162ab669b67_0_1365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64" name="Google Shape;664;g162ab669b67_0_1365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g162ab669b67_0_1365"/>
          <p:cNvSpPr/>
          <p:nvPr/>
        </p:nvSpPr>
        <p:spPr>
          <a:xfrm>
            <a:off x="2705102" y="3"/>
            <a:ext cx="88116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6" name="Google Shape;666;g162ab669b67_0_1365"/>
          <p:cNvSpPr txBox="1">
            <a:spLocks noGrp="1"/>
          </p:cNvSpPr>
          <p:nvPr>
            <p:ph type="title"/>
          </p:nvPr>
        </p:nvSpPr>
        <p:spPr>
          <a:xfrm>
            <a:off x="3257552" y="55759"/>
            <a:ext cx="71280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g162ab669b67_0_1365"/>
          <p:cNvSpPr/>
          <p:nvPr/>
        </p:nvSpPr>
        <p:spPr>
          <a:xfrm rot="5400000">
            <a:off x="11044902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8" name="Google Shape;668;g162ab669b67_0_1365"/>
          <p:cNvSpPr/>
          <p:nvPr/>
        </p:nvSpPr>
        <p:spPr>
          <a:xfrm rot="5400000">
            <a:off x="10264424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9" name="Google Shape;669;g162ab669b67_0_1365"/>
          <p:cNvSpPr txBox="1">
            <a:spLocks noGrp="1"/>
          </p:cNvSpPr>
          <p:nvPr>
            <p:ph type="body" idx="1"/>
          </p:nvPr>
        </p:nvSpPr>
        <p:spPr>
          <a:xfrm>
            <a:off x="6740179" y="2221562"/>
            <a:ext cx="4831500" cy="3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70" name="Google Shape;670;g162ab669b67_0_1365"/>
          <p:cNvSpPr txBox="1">
            <a:spLocks noGrp="1"/>
          </p:cNvSpPr>
          <p:nvPr>
            <p:ph type="body" idx="3"/>
          </p:nvPr>
        </p:nvSpPr>
        <p:spPr>
          <a:xfrm>
            <a:off x="6554855" y="1372023"/>
            <a:ext cx="415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pic>
        <p:nvPicPr>
          <p:cNvPr id="671" name="Google Shape;671;g162ab669b67_0_13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6494" y="20872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texto explicativo">
  <p:cSld name="Imagen y texto explicativo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62ab669b67_0_1380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4" name="Google Shape;674;g162ab669b67_0_1380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75" name="Google Shape;675;g162ab669b67_0_1380"/>
          <p:cNvSpPr/>
          <p:nvPr/>
        </p:nvSpPr>
        <p:spPr>
          <a:xfrm>
            <a:off x="6108101" y="815647"/>
            <a:ext cx="5463600" cy="553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6" name="Google Shape;676;g162ab669b67_0_1380"/>
          <p:cNvSpPr>
            <a:spLocks noGrp="1"/>
          </p:cNvSpPr>
          <p:nvPr>
            <p:ph type="pic" idx="2"/>
          </p:nvPr>
        </p:nvSpPr>
        <p:spPr>
          <a:xfrm>
            <a:off x="6222412" y="883253"/>
            <a:ext cx="5255100" cy="54132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g162ab669b67_0_1380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g162ab669b67_0_1380"/>
          <p:cNvSpPr txBox="1">
            <a:spLocks noGrp="1"/>
          </p:cNvSpPr>
          <p:nvPr>
            <p:ph type="body" idx="1"/>
          </p:nvPr>
        </p:nvSpPr>
        <p:spPr>
          <a:xfrm>
            <a:off x="1684839" y="3430509"/>
            <a:ext cx="4245000" cy="29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79" name="Google Shape;679;g162ab669b67_0_1380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0" name="Google Shape;680;g162ab669b67_0_1380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1" name="Google Shape;681;g162ab669b67_0_1380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2" name="Google Shape;682;g162ab669b67_0_1380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83" name="Google Shape;683;g162ab669b67_0_13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texto">
  <p:cSld name="Imagen y texto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62ab669b67_0_139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6" name="Google Shape;686;g162ab669b67_0_139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87" name="Google Shape;687;g162ab669b67_0_1392"/>
          <p:cNvSpPr/>
          <p:nvPr/>
        </p:nvSpPr>
        <p:spPr>
          <a:xfrm>
            <a:off x="2684178" y="1179394"/>
            <a:ext cx="7169400" cy="28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8" name="Google Shape;688;g162ab669b67_0_1392"/>
          <p:cNvSpPr>
            <a:spLocks noGrp="1"/>
          </p:cNvSpPr>
          <p:nvPr>
            <p:ph type="pic" idx="2"/>
          </p:nvPr>
        </p:nvSpPr>
        <p:spPr>
          <a:xfrm>
            <a:off x="2838137" y="1247000"/>
            <a:ext cx="6896100" cy="26373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g162ab669b67_0_139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g162ab669b67_0_1392"/>
          <p:cNvSpPr txBox="1">
            <a:spLocks noGrp="1"/>
          </p:cNvSpPr>
          <p:nvPr>
            <p:ph type="body" idx="1"/>
          </p:nvPr>
        </p:nvSpPr>
        <p:spPr>
          <a:xfrm>
            <a:off x="713112" y="4172723"/>
            <a:ext cx="11030100" cy="2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91" name="Google Shape;691;g162ab669b67_0_1392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2" name="Google Shape;692;g162ab669b67_0_1392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g162ab669b67_0_1392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4" name="Google Shape;694;g162ab669b67_0_1392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95" name="Google Shape;695;g162ab669b67_0_13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pie de foto">
  <p:cSld name="Imagen y pie de foto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62ab669b67_0_1404"/>
          <p:cNvSpPr/>
          <p:nvPr/>
        </p:nvSpPr>
        <p:spPr>
          <a:xfrm>
            <a:off x="1649403" y="379562"/>
            <a:ext cx="8916900" cy="540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8" name="Google Shape;698;g162ab669b67_0_1404"/>
          <p:cNvSpPr/>
          <p:nvPr/>
        </p:nvSpPr>
        <p:spPr>
          <a:xfrm>
            <a:off x="5825067" y="4277349"/>
            <a:ext cx="5746500" cy="21882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9" name="Google Shape;699;g162ab669b67_0_1404"/>
          <p:cNvSpPr>
            <a:spLocks noGrp="1"/>
          </p:cNvSpPr>
          <p:nvPr>
            <p:ph type="pic" idx="2"/>
          </p:nvPr>
        </p:nvSpPr>
        <p:spPr>
          <a:xfrm>
            <a:off x="1856849" y="440510"/>
            <a:ext cx="8487900" cy="3775800"/>
          </a:xfrm>
          <a:prstGeom prst="rect">
            <a:avLst/>
          </a:prstGeom>
          <a:noFill/>
          <a:ln>
            <a:noFill/>
          </a:ln>
        </p:spPr>
      </p:sp>
      <p:sp>
        <p:nvSpPr>
          <p:cNvPr id="700" name="Google Shape;700;g162ab669b67_0_1404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1" name="Google Shape;701;g162ab669b67_0_1404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02" name="Google Shape;702;g162ab669b67_0_1404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g162ab669b67_0_1404"/>
          <p:cNvSpPr txBox="1">
            <a:spLocks noGrp="1"/>
          </p:cNvSpPr>
          <p:nvPr>
            <p:ph type="body" idx="1"/>
          </p:nvPr>
        </p:nvSpPr>
        <p:spPr>
          <a:xfrm>
            <a:off x="5994407" y="4403998"/>
            <a:ext cx="5424900" cy="19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04" name="Google Shape;704;g162ab669b67_0_1404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5" name="Google Shape;705;g162ab669b67_0_1404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6" name="Google Shape;706;g162ab669b67_0_1404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7" name="Google Shape;707;g162ab669b67_0_1404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08" name="Google Shape;708;g162ab669b67_0_14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imágenes y dos textos">
  <p:cSld name="Dos imágenes y dos textos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62ab669b67_0_1417"/>
          <p:cNvSpPr/>
          <p:nvPr/>
        </p:nvSpPr>
        <p:spPr>
          <a:xfrm>
            <a:off x="6760336" y="3629887"/>
            <a:ext cx="4817100" cy="28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1" name="Google Shape;711;g162ab669b67_0_1417"/>
          <p:cNvSpPr>
            <a:spLocks noGrp="1"/>
          </p:cNvSpPr>
          <p:nvPr>
            <p:ph type="pic" idx="2"/>
          </p:nvPr>
        </p:nvSpPr>
        <p:spPr>
          <a:xfrm>
            <a:off x="6849248" y="3690836"/>
            <a:ext cx="4633500" cy="2774700"/>
          </a:xfrm>
          <a:prstGeom prst="rect">
            <a:avLst/>
          </a:prstGeom>
          <a:noFill/>
          <a:ln>
            <a:noFill/>
          </a:ln>
        </p:spPr>
      </p:sp>
      <p:sp>
        <p:nvSpPr>
          <p:cNvPr id="712" name="Google Shape;712;g162ab669b67_0_1417"/>
          <p:cNvSpPr/>
          <p:nvPr/>
        </p:nvSpPr>
        <p:spPr>
          <a:xfrm>
            <a:off x="1637733" y="3404089"/>
            <a:ext cx="9933900" cy="510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3" name="Google Shape;713;g162ab669b67_0_1417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g162ab669b67_0_1417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5" name="Google Shape;715;g162ab669b67_0_1417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16" name="Google Shape;716;g162ab669b67_0_1417"/>
          <p:cNvSpPr/>
          <p:nvPr/>
        </p:nvSpPr>
        <p:spPr>
          <a:xfrm>
            <a:off x="1649403" y="379563"/>
            <a:ext cx="4311000" cy="28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7" name="Google Shape;717;g162ab669b67_0_1417"/>
          <p:cNvSpPr>
            <a:spLocks noGrp="1"/>
          </p:cNvSpPr>
          <p:nvPr>
            <p:ph type="pic" idx="3"/>
          </p:nvPr>
        </p:nvSpPr>
        <p:spPr>
          <a:xfrm>
            <a:off x="1738318" y="440511"/>
            <a:ext cx="4103700" cy="2774700"/>
          </a:xfrm>
          <a:prstGeom prst="rect">
            <a:avLst/>
          </a:prstGeom>
          <a:noFill/>
          <a:ln>
            <a:noFill/>
          </a:ln>
        </p:spPr>
      </p:sp>
      <p:sp>
        <p:nvSpPr>
          <p:cNvPr id="718" name="Google Shape;718;g162ab669b67_0_1417"/>
          <p:cNvSpPr txBox="1">
            <a:spLocks noGrp="1"/>
          </p:cNvSpPr>
          <p:nvPr>
            <p:ph type="body" idx="1"/>
          </p:nvPr>
        </p:nvSpPr>
        <p:spPr>
          <a:xfrm>
            <a:off x="6146802" y="379556"/>
            <a:ext cx="54249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19" name="Google Shape;719;g162ab669b67_0_1417"/>
          <p:cNvSpPr txBox="1">
            <a:spLocks noGrp="1"/>
          </p:cNvSpPr>
          <p:nvPr>
            <p:ph type="body" idx="4"/>
          </p:nvPr>
        </p:nvSpPr>
        <p:spPr>
          <a:xfrm>
            <a:off x="1649404" y="3643787"/>
            <a:ext cx="47649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20" name="Google Shape;720;g162ab669b67_0_1417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1" name="Google Shape;721;g162ab669b67_0_1417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2" name="Google Shape;722;g162ab669b67_0_1417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3" name="Google Shape;723;g162ab669b67_0_1417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g162ab669b67_0_14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imágenes y pie de foto">
  <p:cSld name="Dos imágenes y pie de foto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62ab669b67_0_1433"/>
          <p:cNvSpPr/>
          <p:nvPr/>
        </p:nvSpPr>
        <p:spPr>
          <a:xfrm>
            <a:off x="2094535" y="561155"/>
            <a:ext cx="4569000" cy="51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7" name="Google Shape;727;g162ab669b67_0_1433"/>
          <p:cNvSpPr txBox="1">
            <a:spLocks noGrp="1"/>
          </p:cNvSpPr>
          <p:nvPr>
            <p:ph type="body" idx="1"/>
          </p:nvPr>
        </p:nvSpPr>
        <p:spPr>
          <a:xfrm>
            <a:off x="2094536" y="5785745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g162ab669b67_0_1433"/>
          <p:cNvSpPr txBox="1">
            <a:spLocks noGrp="1"/>
          </p:cNvSpPr>
          <p:nvPr>
            <p:ph type="body" idx="2"/>
          </p:nvPr>
        </p:nvSpPr>
        <p:spPr>
          <a:xfrm>
            <a:off x="6774052" y="5785745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9" name="Google Shape;729;g162ab669b67_0_1433"/>
          <p:cNvSpPr>
            <a:spLocks noGrp="1"/>
          </p:cNvSpPr>
          <p:nvPr>
            <p:ph type="pic" idx="3"/>
          </p:nvPr>
        </p:nvSpPr>
        <p:spPr>
          <a:xfrm>
            <a:off x="2183452" y="622104"/>
            <a:ext cx="4394700" cy="50409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g162ab669b67_0_1433"/>
          <p:cNvSpPr/>
          <p:nvPr/>
        </p:nvSpPr>
        <p:spPr>
          <a:xfrm>
            <a:off x="6774051" y="561155"/>
            <a:ext cx="4569000" cy="51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1" name="Google Shape;731;g162ab669b67_0_1433"/>
          <p:cNvSpPr>
            <a:spLocks noGrp="1"/>
          </p:cNvSpPr>
          <p:nvPr>
            <p:ph type="pic" idx="4"/>
          </p:nvPr>
        </p:nvSpPr>
        <p:spPr>
          <a:xfrm>
            <a:off x="6862968" y="622104"/>
            <a:ext cx="4394700" cy="50409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g162ab669b67_0_1433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g162ab669b67_0_1433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4" name="Google Shape;734;g162ab669b67_0_1433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35" name="Google Shape;735;g162ab669b67_0_1433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6" name="Google Shape;736;g162ab669b67_0_1433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7" name="Google Shape;737;g162ab669b67_0_1433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8" name="Google Shape;738;g162ab669b67_0_1433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39" name="Google Shape;739;g162ab669b67_0_14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 con texto">
  <p:cSld name="Dos objetos con texto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62ab669b67_0_1448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2" name="Google Shape;742;g162ab669b67_0_144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43" name="Google Shape;743;g162ab669b67_0_144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g162ab669b67_0_1448"/>
          <p:cNvSpPr txBox="1">
            <a:spLocks noGrp="1"/>
          </p:cNvSpPr>
          <p:nvPr>
            <p:ph type="body" idx="1"/>
          </p:nvPr>
        </p:nvSpPr>
        <p:spPr>
          <a:xfrm>
            <a:off x="609607" y="1273341"/>
            <a:ext cx="49416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745" name="Google Shape;745;g162ab669b67_0_1448"/>
          <p:cNvSpPr/>
          <p:nvPr/>
        </p:nvSpPr>
        <p:spPr>
          <a:xfrm rot="-5400000" flipH="1">
            <a:off x="3461309" y="3834593"/>
            <a:ext cx="5192400" cy="69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6" name="Google Shape;746;g162ab669b67_0_1448"/>
          <p:cNvSpPr txBox="1">
            <a:spLocks noGrp="1"/>
          </p:cNvSpPr>
          <p:nvPr>
            <p:ph type="body" idx="2"/>
          </p:nvPr>
        </p:nvSpPr>
        <p:spPr>
          <a:xfrm>
            <a:off x="6559910" y="4864904"/>
            <a:ext cx="49416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747" name="Google Shape;747;g162ab669b67_0_1448"/>
          <p:cNvSpPr txBox="1">
            <a:spLocks noGrp="1"/>
          </p:cNvSpPr>
          <p:nvPr>
            <p:ph type="body" idx="3"/>
          </p:nvPr>
        </p:nvSpPr>
        <p:spPr>
          <a:xfrm>
            <a:off x="609606" y="2997200"/>
            <a:ext cx="4941600" cy="3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48" name="Google Shape;748;g162ab669b67_0_1448"/>
          <p:cNvSpPr txBox="1">
            <a:spLocks noGrp="1"/>
          </p:cNvSpPr>
          <p:nvPr>
            <p:ph type="body" idx="4"/>
          </p:nvPr>
        </p:nvSpPr>
        <p:spPr>
          <a:xfrm>
            <a:off x="6569553" y="1273341"/>
            <a:ext cx="4932000" cy="3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49" name="Google Shape;749;g162ab669b67_0_1448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0" name="Google Shape;750;g162ab669b67_0_1448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g162ab669b67_0_1448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2" name="Google Shape;752;g162ab669b67_0_1448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53" name="Google Shape;753;g162ab669b67_0_14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imágenes y texto">
  <p:cSld name="Título, imágenes y texto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62ab669b67_0_1462"/>
          <p:cNvSpPr/>
          <p:nvPr/>
        </p:nvSpPr>
        <p:spPr>
          <a:xfrm>
            <a:off x="236255" y="3533778"/>
            <a:ext cx="39825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6" name="Google Shape;756;g162ab669b67_0_146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7" name="Google Shape;757;g162ab669b67_0_146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58" name="Google Shape;758;g162ab669b67_0_1462"/>
          <p:cNvSpPr>
            <a:spLocks noGrp="1"/>
          </p:cNvSpPr>
          <p:nvPr>
            <p:ph type="pic" idx="2"/>
          </p:nvPr>
        </p:nvSpPr>
        <p:spPr>
          <a:xfrm>
            <a:off x="277866" y="3573607"/>
            <a:ext cx="3873600" cy="2480100"/>
          </a:xfrm>
          <a:prstGeom prst="rect">
            <a:avLst/>
          </a:prstGeom>
          <a:noFill/>
          <a:ln>
            <a:noFill/>
          </a:ln>
        </p:spPr>
      </p:sp>
      <p:sp>
        <p:nvSpPr>
          <p:cNvPr id="759" name="Google Shape;759;g162ab669b67_0_1462"/>
          <p:cNvSpPr/>
          <p:nvPr/>
        </p:nvSpPr>
        <p:spPr>
          <a:xfrm>
            <a:off x="4384700" y="3533778"/>
            <a:ext cx="39825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0" name="Google Shape;760;g162ab669b67_0_1462"/>
          <p:cNvSpPr>
            <a:spLocks noGrp="1"/>
          </p:cNvSpPr>
          <p:nvPr>
            <p:ph type="pic" idx="3"/>
          </p:nvPr>
        </p:nvSpPr>
        <p:spPr>
          <a:xfrm>
            <a:off x="4426311" y="3573607"/>
            <a:ext cx="3873600" cy="2480100"/>
          </a:xfrm>
          <a:prstGeom prst="rect">
            <a:avLst/>
          </a:prstGeom>
          <a:noFill/>
          <a:ln>
            <a:noFill/>
          </a:ln>
        </p:spPr>
      </p:sp>
      <p:sp>
        <p:nvSpPr>
          <p:cNvPr id="761" name="Google Shape;761;g162ab669b67_0_1462"/>
          <p:cNvSpPr/>
          <p:nvPr/>
        </p:nvSpPr>
        <p:spPr>
          <a:xfrm>
            <a:off x="8570813" y="1204774"/>
            <a:ext cx="2985900" cy="490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2" name="Google Shape;762;g162ab669b67_0_1462"/>
          <p:cNvSpPr>
            <a:spLocks noGrp="1"/>
          </p:cNvSpPr>
          <p:nvPr>
            <p:ph type="pic" idx="4"/>
          </p:nvPr>
        </p:nvSpPr>
        <p:spPr>
          <a:xfrm>
            <a:off x="8652045" y="1264358"/>
            <a:ext cx="2780700" cy="4789200"/>
          </a:xfrm>
          <a:prstGeom prst="rect">
            <a:avLst/>
          </a:prstGeom>
          <a:noFill/>
          <a:ln>
            <a:noFill/>
          </a:ln>
        </p:spPr>
      </p:sp>
      <p:sp>
        <p:nvSpPr>
          <p:cNvPr id="763" name="Google Shape;763;g162ab669b67_0_146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g162ab669b67_0_1462"/>
          <p:cNvSpPr txBox="1">
            <a:spLocks noGrp="1"/>
          </p:cNvSpPr>
          <p:nvPr>
            <p:ph type="body" idx="1"/>
          </p:nvPr>
        </p:nvSpPr>
        <p:spPr>
          <a:xfrm>
            <a:off x="249750" y="1204323"/>
            <a:ext cx="81426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65" name="Google Shape;765;g162ab669b67_0_1462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6" name="Google Shape;766;g162ab669b67_0_1462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g162ab669b67_0_1462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8" name="Google Shape;768;g162ab669b67_0_1462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69" name="Google Shape;769;g162ab669b67_0_14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B">
  <p:cSld name="Portada B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2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3468142" y="1357154"/>
            <a:ext cx="5255712" cy="5500847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ctr" rotWithShape="0">
              <a:schemeClr val="dk1">
                <a:alpha val="23921"/>
              </a:schemeClr>
            </a:outerShdw>
          </a:effectLst>
        </p:spPr>
      </p:pic>
      <p:sp>
        <p:nvSpPr>
          <p:cNvPr id="47" name="Google Shape;47;p32"/>
          <p:cNvSpPr/>
          <p:nvPr/>
        </p:nvSpPr>
        <p:spPr>
          <a:xfrm>
            <a:off x="970844" y="3399341"/>
            <a:ext cx="10250312" cy="89034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32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7560523" cy="75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9" name="Google Shape;4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013" y="5862700"/>
            <a:ext cx="1974855" cy="75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56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2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7980" cy="319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ill Sans"/>
              <a:buNone/>
              <a:defRPr sz="44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y tres imágenes">
  <p:cSld name="Texto y tres imágenes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62ab669b67_0_1478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2" name="Google Shape;772;g162ab669b67_0_147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73" name="Google Shape;773;g162ab669b67_0_1478"/>
          <p:cNvSpPr/>
          <p:nvPr/>
        </p:nvSpPr>
        <p:spPr>
          <a:xfrm>
            <a:off x="492977" y="3932458"/>
            <a:ext cx="11061300" cy="233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4" name="Google Shape;774;g162ab669b67_0_1478"/>
          <p:cNvSpPr>
            <a:spLocks noGrp="1"/>
          </p:cNvSpPr>
          <p:nvPr>
            <p:ph type="pic" idx="2"/>
          </p:nvPr>
        </p:nvSpPr>
        <p:spPr>
          <a:xfrm>
            <a:off x="603902" y="4059036"/>
            <a:ext cx="3490500" cy="211290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g162ab669b67_0_147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g162ab669b67_0_1478"/>
          <p:cNvSpPr>
            <a:spLocks noGrp="1"/>
          </p:cNvSpPr>
          <p:nvPr>
            <p:ph type="pic" idx="3"/>
          </p:nvPr>
        </p:nvSpPr>
        <p:spPr>
          <a:xfrm>
            <a:off x="4259597" y="4036450"/>
            <a:ext cx="3490500" cy="2112900"/>
          </a:xfrm>
          <a:prstGeom prst="rect">
            <a:avLst/>
          </a:prstGeom>
          <a:noFill/>
          <a:ln>
            <a:noFill/>
          </a:ln>
        </p:spPr>
      </p:sp>
      <p:sp>
        <p:nvSpPr>
          <p:cNvPr id="777" name="Google Shape;777;g162ab669b67_0_1478"/>
          <p:cNvSpPr>
            <a:spLocks noGrp="1"/>
          </p:cNvSpPr>
          <p:nvPr>
            <p:ph type="pic" idx="4"/>
          </p:nvPr>
        </p:nvSpPr>
        <p:spPr>
          <a:xfrm>
            <a:off x="7918418" y="4036450"/>
            <a:ext cx="3490500" cy="2112900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g162ab669b67_0_1478"/>
          <p:cNvSpPr/>
          <p:nvPr/>
        </p:nvSpPr>
        <p:spPr>
          <a:xfrm>
            <a:off x="492978" y="3788668"/>
            <a:ext cx="5592300" cy="510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9" name="Google Shape;779;g162ab669b67_0_1478"/>
          <p:cNvSpPr txBox="1">
            <a:spLocks noGrp="1"/>
          </p:cNvSpPr>
          <p:nvPr>
            <p:ph type="body" idx="1"/>
          </p:nvPr>
        </p:nvSpPr>
        <p:spPr>
          <a:xfrm>
            <a:off x="492977" y="1365873"/>
            <a:ext cx="11023800" cy="23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80" name="Google Shape;780;g162ab669b67_0_1478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81" name="Google Shape;781;g162ab669b67_0_1478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g162ab669b67_0_1478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83" name="Google Shape;783;g162ab669b67_0_1478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84" name="Google Shape;784;g162ab669b67_0_14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volución, Tres objetos">
  <p:cSld name="Evolución, Tres objetos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62ab669b67_0_1493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87" name="Google Shape;787;g162ab669b67_0_1493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88" name="Google Shape;788;g162ab669b67_0_1493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g162ab669b67_0_1493"/>
          <p:cNvSpPr txBox="1">
            <a:spLocks noGrp="1"/>
          </p:cNvSpPr>
          <p:nvPr>
            <p:ph type="body" idx="1"/>
          </p:nvPr>
        </p:nvSpPr>
        <p:spPr>
          <a:xfrm>
            <a:off x="393316" y="2525080"/>
            <a:ext cx="3164400" cy="3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790" name="Google Shape;790;g162ab669b67_0_1493"/>
          <p:cNvSpPr txBox="1">
            <a:spLocks noGrp="1"/>
          </p:cNvSpPr>
          <p:nvPr>
            <p:ph type="body" idx="2"/>
          </p:nvPr>
        </p:nvSpPr>
        <p:spPr>
          <a:xfrm>
            <a:off x="4372809" y="2525080"/>
            <a:ext cx="3164400" cy="3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791" name="Google Shape;791;g162ab669b67_0_1493"/>
          <p:cNvSpPr txBox="1">
            <a:spLocks noGrp="1"/>
          </p:cNvSpPr>
          <p:nvPr>
            <p:ph type="body" idx="3"/>
          </p:nvPr>
        </p:nvSpPr>
        <p:spPr>
          <a:xfrm>
            <a:off x="8352305" y="2525080"/>
            <a:ext cx="3164400" cy="3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792" name="Google Shape;792;g162ab669b67_0_1493"/>
          <p:cNvSpPr/>
          <p:nvPr/>
        </p:nvSpPr>
        <p:spPr>
          <a:xfrm rot="-1799883">
            <a:off x="3599004" y="3620835"/>
            <a:ext cx="732643" cy="2723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3" name="Google Shape;793;g162ab669b67_0_1493"/>
          <p:cNvSpPr/>
          <p:nvPr/>
        </p:nvSpPr>
        <p:spPr>
          <a:xfrm rot="1799883">
            <a:off x="7637900" y="3621837"/>
            <a:ext cx="732643" cy="2723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4" name="Google Shape;794;g162ab669b67_0_1493"/>
          <p:cNvSpPr txBox="1">
            <a:spLocks noGrp="1"/>
          </p:cNvSpPr>
          <p:nvPr>
            <p:ph type="body" idx="4"/>
          </p:nvPr>
        </p:nvSpPr>
        <p:spPr>
          <a:xfrm>
            <a:off x="1439337" y="1251653"/>
            <a:ext cx="100773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95" name="Google Shape;795;g162ab669b67_0_1493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6" name="Google Shape;796;g162ab669b67_0_1493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g162ab669b67_0_1493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8" name="Google Shape;798;g162ab669b67_0_1493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99" name="Google Shape;799;g162ab669b67_0_14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tro imágenes">
  <p:cSld name="Cuatro imágenes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62ab669b67_0_1508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2" name="Google Shape;802;g162ab669b67_0_1508"/>
          <p:cNvSpPr/>
          <p:nvPr/>
        </p:nvSpPr>
        <p:spPr>
          <a:xfrm>
            <a:off x="1778451" y="561155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3" name="Google Shape;803;g162ab669b67_0_1508"/>
          <p:cNvSpPr>
            <a:spLocks noGrp="1"/>
          </p:cNvSpPr>
          <p:nvPr>
            <p:ph type="pic" idx="2"/>
          </p:nvPr>
        </p:nvSpPr>
        <p:spPr>
          <a:xfrm>
            <a:off x="1924558" y="658586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g162ab669b67_0_1508"/>
          <p:cNvSpPr/>
          <p:nvPr/>
        </p:nvSpPr>
        <p:spPr>
          <a:xfrm rot="-5400000" flipH="1">
            <a:off x="5764846" y="5062455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5" name="Google Shape;805;g162ab669b67_0_1508"/>
          <p:cNvSpPr/>
          <p:nvPr/>
        </p:nvSpPr>
        <p:spPr>
          <a:xfrm rot="-5400000" flipH="1">
            <a:off x="5764846" y="1775073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6" name="Google Shape;806;g162ab669b67_0_1508"/>
          <p:cNvSpPr/>
          <p:nvPr/>
        </p:nvSpPr>
        <p:spPr>
          <a:xfrm flipH="1">
            <a:off x="3040722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7" name="Google Shape;807;g162ab669b67_0_1508"/>
          <p:cNvSpPr/>
          <p:nvPr/>
        </p:nvSpPr>
        <p:spPr>
          <a:xfrm flipH="1">
            <a:off x="8039098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8" name="Google Shape;808;g162ab669b67_0_1508"/>
          <p:cNvSpPr txBox="1">
            <a:spLocks noGrp="1"/>
          </p:cNvSpPr>
          <p:nvPr>
            <p:ph type="body" idx="1"/>
          </p:nvPr>
        </p:nvSpPr>
        <p:spPr>
          <a:xfrm>
            <a:off x="1778452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g162ab669b67_0_1508"/>
          <p:cNvSpPr/>
          <p:nvPr/>
        </p:nvSpPr>
        <p:spPr>
          <a:xfrm>
            <a:off x="6864885" y="556815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0" name="Google Shape;810;g162ab669b67_0_1508"/>
          <p:cNvSpPr>
            <a:spLocks noGrp="1"/>
          </p:cNvSpPr>
          <p:nvPr>
            <p:ph type="pic" idx="3"/>
          </p:nvPr>
        </p:nvSpPr>
        <p:spPr>
          <a:xfrm>
            <a:off x="7010991" y="654243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g162ab669b67_0_1508"/>
          <p:cNvSpPr/>
          <p:nvPr/>
        </p:nvSpPr>
        <p:spPr>
          <a:xfrm>
            <a:off x="6864885" y="3651214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2" name="Google Shape;812;g162ab669b67_0_1508"/>
          <p:cNvSpPr>
            <a:spLocks noGrp="1"/>
          </p:cNvSpPr>
          <p:nvPr>
            <p:ph type="pic" idx="4"/>
          </p:nvPr>
        </p:nvSpPr>
        <p:spPr>
          <a:xfrm>
            <a:off x="7010991" y="3748642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g162ab669b67_0_1508"/>
          <p:cNvSpPr/>
          <p:nvPr/>
        </p:nvSpPr>
        <p:spPr>
          <a:xfrm>
            <a:off x="1778451" y="3671693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4" name="Google Shape;814;g162ab669b67_0_1508"/>
          <p:cNvSpPr>
            <a:spLocks noGrp="1"/>
          </p:cNvSpPr>
          <p:nvPr>
            <p:ph type="pic" idx="5"/>
          </p:nvPr>
        </p:nvSpPr>
        <p:spPr>
          <a:xfrm>
            <a:off x="1924558" y="3769121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g162ab669b67_0_1508"/>
          <p:cNvSpPr txBox="1">
            <a:spLocks noGrp="1"/>
          </p:cNvSpPr>
          <p:nvPr>
            <p:ph type="body" idx="6"/>
          </p:nvPr>
        </p:nvSpPr>
        <p:spPr>
          <a:xfrm>
            <a:off x="6879437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6" name="Google Shape;816;g162ab669b67_0_1508"/>
          <p:cNvSpPr txBox="1">
            <a:spLocks noGrp="1"/>
          </p:cNvSpPr>
          <p:nvPr>
            <p:ph type="body" idx="7"/>
          </p:nvPr>
        </p:nvSpPr>
        <p:spPr>
          <a:xfrm>
            <a:off x="1778452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7" name="Google Shape;817;g162ab669b67_0_1508"/>
          <p:cNvSpPr txBox="1">
            <a:spLocks noGrp="1"/>
          </p:cNvSpPr>
          <p:nvPr>
            <p:ph type="body" idx="8"/>
          </p:nvPr>
        </p:nvSpPr>
        <p:spPr>
          <a:xfrm>
            <a:off x="6879437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8" name="Google Shape;818;g162ab669b67_0_150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19" name="Google Shape;819;g162ab669b67_0_150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g162ab669b67_0_1508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1" name="Google Shape;821;g162ab669b67_0_1508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2" name="Google Shape;822;g162ab669b67_0_1508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3" name="Google Shape;823;g162ab669b67_0_1508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4" name="Google Shape;824;g162ab669b67_0_15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objetos con título">
  <p:cSld name="4 objetos con título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62ab669b67_0_1533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7" name="Google Shape;827;g162ab669b67_0_1533"/>
          <p:cNvSpPr/>
          <p:nvPr/>
        </p:nvSpPr>
        <p:spPr>
          <a:xfrm rot="-5400000" flipH="1">
            <a:off x="5764846" y="5062455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8" name="Google Shape;828;g162ab669b67_0_1533"/>
          <p:cNvSpPr/>
          <p:nvPr/>
        </p:nvSpPr>
        <p:spPr>
          <a:xfrm rot="-5400000" flipH="1">
            <a:off x="5764846" y="1775073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9" name="Google Shape;829;g162ab669b67_0_1533"/>
          <p:cNvSpPr/>
          <p:nvPr/>
        </p:nvSpPr>
        <p:spPr>
          <a:xfrm flipH="1">
            <a:off x="3040722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0" name="Google Shape;830;g162ab669b67_0_1533"/>
          <p:cNvSpPr/>
          <p:nvPr/>
        </p:nvSpPr>
        <p:spPr>
          <a:xfrm flipH="1">
            <a:off x="8039098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1" name="Google Shape;831;g162ab669b67_0_1533"/>
          <p:cNvSpPr txBox="1">
            <a:spLocks noGrp="1"/>
          </p:cNvSpPr>
          <p:nvPr>
            <p:ph type="body" idx="1"/>
          </p:nvPr>
        </p:nvSpPr>
        <p:spPr>
          <a:xfrm>
            <a:off x="1778452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2" name="Google Shape;832;g162ab669b67_0_1533"/>
          <p:cNvSpPr txBox="1">
            <a:spLocks noGrp="1"/>
          </p:cNvSpPr>
          <p:nvPr>
            <p:ph type="body" idx="2"/>
          </p:nvPr>
        </p:nvSpPr>
        <p:spPr>
          <a:xfrm>
            <a:off x="6879437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g162ab669b67_0_1533"/>
          <p:cNvSpPr txBox="1">
            <a:spLocks noGrp="1"/>
          </p:cNvSpPr>
          <p:nvPr>
            <p:ph type="body" idx="3"/>
          </p:nvPr>
        </p:nvSpPr>
        <p:spPr>
          <a:xfrm>
            <a:off x="1778452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4" name="Google Shape;834;g162ab669b67_0_1533"/>
          <p:cNvSpPr txBox="1">
            <a:spLocks noGrp="1"/>
          </p:cNvSpPr>
          <p:nvPr>
            <p:ph type="body" idx="4"/>
          </p:nvPr>
        </p:nvSpPr>
        <p:spPr>
          <a:xfrm>
            <a:off x="6879437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g162ab669b67_0_1533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36" name="Google Shape;836;g162ab669b67_0_1533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g162ab669b67_0_1533"/>
          <p:cNvSpPr txBox="1">
            <a:spLocks noGrp="1"/>
          </p:cNvSpPr>
          <p:nvPr>
            <p:ph type="body" idx="5"/>
          </p:nvPr>
        </p:nvSpPr>
        <p:spPr>
          <a:xfrm>
            <a:off x="1926938" y="654243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838" name="Google Shape;838;g162ab669b67_0_1533"/>
          <p:cNvSpPr txBox="1">
            <a:spLocks noGrp="1"/>
          </p:cNvSpPr>
          <p:nvPr>
            <p:ph type="body" idx="6"/>
          </p:nvPr>
        </p:nvSpPr>
        <p:spPr>
          <a:xfrm>
            <a:off x="7010993" y="648308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839" name="Google Shape;839;g162ab669b67_0_1533"/>
          <p:cNvSpPr txBox="1">
            <a:spLocks noGrp="1"/>
          </p:cNvSpPr>
          <p:nvPr>
            <p:ph type="body" idx="7"/>
          </p:nvPr>
        </p:nvSpPr>
        <p:spPr>
          <a:xfrm>
            <a:off x="1933850" y="3769121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840" name="Google Shape;840;g162ab669b67_0_1533"/>
          <p:cNvSpPr txBox="1">
            <a:spLocks noGrp="1"/>
          </p:cNvSpPr>
          <p:nvPr>
            <p:ph type="body" idx="8"/>
          </p:nvPr>
        </p:nvSpPr>
        <p:spPr>
          <a:xfrm>
            <a:off x="7019518" y="3748642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841" name="Google Shape;841;g162ab669b67_0_1533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2" name="Google Shape;842;g162ab669b67_0_1533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3" name="Google Shape;843;g162ab669b67_0_1533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4" name="Google Shape;844;g162ab669b67_0_1533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5" name="Google Shape;845;g162ab669b67_0_15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A">
  <p:cSld name="Contraportada A">
    <p:bg>
      <p:bgPr>
        <a:solidFill>
          <a:srgbClr val="262626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g162ab669b67_0_15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8143" y="1357152"/>
            <a:ext cx="5255713" cy="550084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dk1">
                <a:alpha val="32550"/>
              </a:schemeClr>
            </a:outerShdw>
          </a:effectLst>
        </p:spPr>
      </p:pic>
      <p:pic>
        <p:nvPicPr>
          <p:cNvPr id="848" name="Google Shape;848;g162ab669b67_0_15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162ab669b67_0_1554"/>
          <p:cNvSpPr/>
          <p:nvPr/>
        </p:nvSpPr>
        <p:spPr>
          <a:xfrm>
            <a:off x="970844" y="5648327"/>
            <a:ext cx="10250400" cy="48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B">
  <p:cSld name="Contraportada B">
    <p:bg>
      <p:bgPr>
        <a:solidFill>
          <a:schemeClr val="lt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g162ab669b67_0_1558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3468143" y="1357154"/>
            <a:ext cx="5255713" cy="5500846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ctr" rotWithShape="0">
              <a:schemeClr val="dk1">
                <a:alpha val="24310"/>
              </a:schemeClr>
            </a:outerShdw>
          </a:effectLst>
        </p:spPr>
      </p:pic>
      <p:pic>
        <p:nvPicPr>
          <p:cNvPr id="852" name="Google Shape;852;g162ab669b67_0_15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013" y="5862700"/>
            <a:ext cx="1974855" cy="753533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g162ab669b67_0_1558"/>
          <p:cNvSpPr/>
          <p:nvPr/>
        </p:nvSpPr>
        <p:spPr>
          <a:xfrm>
            <a:off x="970844" y="5648327"/>
            <a:ext cx="10250400" cy="48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C">
  <p:cSld name="Contraportada C">
    <p:bg>
      <p:bgPr>
        <a:solidFill>
          <a:srgbClr val="CB0017"/>
        </a:soli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62ab669b67_0_1562"/>
          <p:cNvSpPr/>
          <p:nvPr/>
        </p:nvSpPr>
        <p:spPr>
          <a:xfrm>
            <a:off x="-550494" y="5342880"/>
            <a:ext cx="8539500" cy="83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6" name="Google Shape;856;g162ab669b67_0_1562"/>
          <p:cNvSpPr/>
          <p:nvPr/>
        </p:nvSpPr>
        <p:spPr>
          <a:xfrm>
            <a:off x="-5394253" y="5524750"/>
            <a:ext cx="8212500" cy="83700"/>
          </a:xfrm>
          <a:prstGeom prst="rect">
            <a:avLst/>
          </a:prstGeom>
          <a:solidFill>
            <a:srgbClr val="262626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57" name="Google Shape;857;g162ab669b67_0_15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C">
  <p:cSld name="Portada C">
    <p:bg>
      <p:bgPr>
        <a:solidFill>
          <a:srgbClr val="CB0017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subTitle" idx="1"/>
          </p:nvPr>
        </p:nvSpPr>
        <p:spPr>
          <a:xfrm>
            <a:off x="537572" y="4631845"/>
            <a:ext cx="7560523" cy="75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205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3"/>
          <p:cNvSpPr/>
          <p:nvPr/>
        </p:nvSpPr>
        <p:spPr>
          <a:xfrm>
            <a:off x="0" y="4563515"/>
            <a:ext cx="7989051" cy="83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33"/>
          <p:cNvSpPr/>
          <p:nvPr/>
        </p:nvSpPr>
        <p:spPr>
          <a:xfrm>
            <a:off x="-1" y="4745385"/>
            <a:ext cx="2818249" cy="835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33"/>
          <p:cNvSpPr txBox="1">
            <a:spLocks noGrp="1"/>
          </p:cNvSpPr>
          <p:nvPr>
            <p:ph type="ctrTitle"/>
          </p:nvPr>
        </p:nvSpPr>
        <p:spPr>
          <a:xfrm>
            <a:off x="537573" y="1325722"/>
            <a:ext cx="9137980" cy="319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n y texto explicativo">
  <p:cSld name="1_Imagen y texto explicativ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1"/>
          </p:nvPr>
        </p:nvSpPr>
        <p:spPr>
          <a:xfrm>
            <a:off x="1684839" y="259883"/>
            <a:ext cx="9708357" cy="608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34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34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ción_A">
  <p:cSld name="Introducción_A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body" idx="1"/>
          </p:nvPr>
        </p:nvSpPr>
        <p:spPr>
          <a:xfrm>
            <a:off x="1301984" y="2344596"/>
            <a:ext cx="9831816" cy="12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/>
          <p:nvPr/>
        </p:nvSpPr>
        <p:spPr>
          <a:xfrm rot="10800000" flipH="1">
            <a:off x="7106195" y="3711516"/>
            <a:ext cx="4017693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p35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" name="Google Shape;77;p35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8" name="Google Shape;7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ítulo y texto">
  <p:cSld name="Subtítulo y text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" name="Google Shape;81;p36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/>
          <p:nvPr/>
        </p:nvSpPr>
        <p:spPr>
          <a:xfrm>
            <a:off x="1676400" y="1307940"/>
            <a:ext cx="4639456" cy="724634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1699063" y="2073938"/>
            <a:ext cx="10050844" cy="413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1748492" y="1355447"/>
            <a:ext cx="4462841" cy="64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36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6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36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0" name="Google Shape;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rada de sección">
  <p:cSld name="Entrada de secció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7"/>
          <p:cNvSpPr/>
          <p:nvPr/>
        </p:nvSpPr>
        <p:spPr>
          <a:xfrm>
            <a:off x="6488954" y="1291801"/>
            <a:ext cx="4302615" cy="782141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" name="Google Shape;93;p37"/>
          <p:cNvSpPr/>
          <p:nvPr/>
        </p:nvSpPr>
        <p:spPr>
          <a:xfrm>
            <a:off x="270436" y="497391"/>
            <a:ext cx="6218517" cy="6222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4" name="Google Shape;94;p37"/>
          <p:cNvSpPr>
            <a:spLocks noGrp="1"/>
          </p:cNvSpPr>
          <p:nvPr>
            <p:ph type="pic" idx="2"/>
          </p:nvPr>
        </p:nvSpPr>
        <p:spPr>
          <a:xfrm>
            <a:off x="481659" y="1114501"/>
            <a:ext cx="5755623" cy="5455632"/>
          </a:xfrm>
          <a:prstGeom prst="rect">
            <a:avLst/>
          </a:prstGeom>
          <a:noFill/>
          <a:ln>
            <a:noFill/>
          </a:ln>
        </p:spPr>
      </p:sp>
      <p:pic>
        <p:nvPicPr>
          <p:cNvPr id="95" name="Google Shape;95;p37"/>
          <p:cNvPicPr preferRelativeResize="0"/>
          <p:nvPr/>
        </p:nvPicPr>
        <p:blipFill rotWithShape="1">
          <a:blip r:embed="rId2">
            <a:alphaModFix/>
          </a:blip>
          <a:srcRect l="7215" r="7214"/>
          <a:stretch/>
        </p:blipFill>
        <p:spPr>
          <a:xfrm>
            <a:off x="-3641776" y="-5385313"/>
            <a:ext cx="5223191" cy="475042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7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37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/>
          <p:nvPr/>
        </p:nvSpPr>
        <p:spPr>
          <a:xfrm>
            <a:off x="2705102" y="3"/>
            <a:ext cx="8811559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37"/>
          <p:cNvSpPr txBox="1">
            <a:spLocks noGrp="1"/>
          </p:cNvSpPr>
          <p:nvPr>
            <p:ph type="title"/>
          </p:nvPr>
        </p:nvSpPr>
        <p:spPr>
          <a:xfrm>
            <a:off x="3257552" y="55759"/>
            <a:ext cx="7127989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/>
          <p:nvPr/>
        </p:nvSpPr>
        <p:spPr>
          <a:xfrm rot="5400000">
            <a:off x="110449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p37"/>
          <p:cNvSpPr/>
          <p:nvPr/>
        </p:nvSpPr>
        <p:spPr>
          <a:xfrm rot="5400000">
            <a:off x="10264506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" name="Google Shape;103;p37"/>
          <p:cNvSpPr txBox="1">
            <a:spLocks noGrp="1"/>
          </p:cNvSpPr>
          <p:nvPr>
            <p:ph type="body" idx="1"/>
          </p:nvPr>
        </p:nvSpPr>
        <p:spPr>
          <a:xfrm>
            <a:off x="6740179" y="2221562"/>
            <a:ext cx="4831372" cy="397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04" name="Google Shape;104;p37"/>
          <p:cNvSpPr txBox="1">
            <a:spLocks noGrp="1"/>
          </p:cNvSpPr>
          <p:nvPr>
            <p:ph type="body" idx="3"/>
          </p:nvPr>
        </p:nvSpPr>
        <p:spPr>
          <a:xfrm>
            <a:off x="6554855" y="1372023"/>
            <a:ext cx="4155632" cy="64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pic>
        <p:nvPicPr>
          <p:cNvPr id="105" name="Google Shape;1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6494" y="20872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609599" y="914400"/>
            <a:ext cx="867783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609599" y="2209802"/>
            <a:ext cx="8677836" cy="39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9598212" y="6356353"/>
            <a:ext cx="233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1" i="0" u="none" strike="noStrike" cap="non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233084" y="6356353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1" i="0" u="none" strike="noStrike" cap="non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11008660" y="361019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2ab669b67_0_1283"/>
          <p:cNvSpPr txBox="1">
            <a:spLocks noGrp="1"/>
          </p:cNvSpPr>
          <p:nvPr>
            <p:ph type="title"/>
          </p:nvPr>
        </p:nvSpPr>
        <p:spPr>
          <a:xfrm>
            <a:off x="609599" y="914400"/>
            <a:ext cx="86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g162ab669b67_0_1283"/>
          <p:cNvSpPr txBox="1">
            <a:spLocks noGrp="1"/>
          </p:cNvSpPr>
          <p:nvPr>
            <p:ph type="body" idx="1"/>
          </p:nvPr>
        </p:nvSpPr>
        <p:spPr>
          <a:xfrm>
            <a:off x="609599" y="2209802"/>
            <a:ext cx="8677800" cy="3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8" name="Google Shape;578;g162ab669b67_0_1283"/>
          <p:cNvSpPr txBox="1">
            <a:spLocks noGrp="1"/>
          </p:cNvSpPr>
          <p:nvPr>
            <p:ph type="dt" idx="10"/>
          </p:nvPr>
        </p:nvSpPr>
        <p:spPr>
          <a:xfrm>
            <a:off x="9598212" y="6356353"/>
            <a:ext cx="233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1" i="0" u="none" strike="noStrike" cap="non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9" name="Google Shape;579;g162ab669b67_0_1283"/>
          <p:cNvSpPr txBox="1">
            <a:spLocks noGrp="1"/>
          </p:cNvSpPr>
          <p:nvPr>
            <p:ph type="ftr" idx="11"/>
          </p:nvPr>
        </p:nvSpPr>
        <p:spPr>
          <a:xfrm>
            <a:off x="233084" y="6356353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1" i="0" u="none" strike="noStrike" cap="non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80" name="Google Shape;580;g162ab669b67_0_1283"/>
          <p:cNvSpPr txBox="1">
            <a:spLocks noGrp="1"/>
          </p:cNvSpPr>
          <p:nvPr>
            <p:ph type="sldNum" idx="12"/>
          </p:nvPr>
        </p:nvSpPr>
        <p:spPr>
          <a:xfrm>
            <a:off x="11008660" y="361019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" TargetMode="External"/><Relationship Id="rId3" Type="http://schemas.openxmlformats.org/officeDocument/2006/relationships/hyperlink" Target="https://txcity.io/v/btc/" TargetMode="External"/><Relationship Id="rId7" Type="http://schemas.openxmlformats.org/officeDocument/2006/relationships/hyperlink" Target="https://blockchair.com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mpool.space/es/" TargetMode="External"/><Relationship Id="rId5" Type="http://schemas.openxmlformats.org/officeDocument/2006/relationships/hyperlink" Target="https://www.blockchain.com/es/explorer" TargetMode="External"/><Relationship Id="rId4" Type="http://schemas.openxmlformats.org/officeDocument/2006/relationships/hyperlink" Target="https://bits.monospace.liv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rekt.news/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6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7.jpeg"/><Relationship Id="rId9" Type="http://schemas.microsoft.com/office/2007/relationships/diagramDrawing" Target="../diagrams/drawing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address.org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r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7980" cy="319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s-ES"/>
              <a:t>V. </a:t>
            </a:r>
            <a:r>
              <a:rPr lang="es-ES" err="1"/>
              <a:t>Blockchain</a:t>
            </a:r>
            <a:endParaRPr err="1"/>
          </a:p>
        </p:txBody>
      </p:sp>
      <p:sp>
        <p:nvSpPr>
          <p:cNvPr id="864" name="Google Shape;864;p1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103245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s-ES"/>
              <a:t>Marco Antonio y Diego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425737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err="1">
                <a:cs typeface="Arial"/>
              </a:rPr>
              <a:t>DonaldTrump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ElonMusk</a:t>
            </a:r>
            <a:r>
              <a:rPr lang="es-ES">
                <a:cs typeface="Arial"/>
              </a:rPr>
              <a:t> +100k$</a:t>
            </a:r>
          </a:p>
          <a:p>
            <a:pPr algn="ctr"/>
            <a:r>
              <a:rPr lang="es-ES" err="1">
                <a:ea typeface="+mn-lt"/>
                <a:cs typeface="+mn-lt"/>
              </a:rPr>
              <a:t>PedroSanchez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IbaiLlanos</a:t>
            </a:r>
            <a:r>
              <a:rPr lang="es-ES">
                <a:ea typeface="+mn-lt"/>
                <a:cs typeface="+mn-lt"/>
              </a:rPr>
              <a:t> +200$</a:t>
            </a:r>
            <a:endParaRPr lang="es-ES"/>
          </a:p>
          <a:p>
            <a:pPr algn="ctr"/>
            <a:r>
              <a:rPr lang="es-ES" err="1">
                <a:cs typeface="Arial"/>
              </a:rPr>
              <a:t>YolandaDiaz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RistoMejide</a:t>
            </a:r>
            <a:r>
              <a:rPr lang="es-ES">
                <a:cs typeface="Arial"/>
              </a:rPr>
              <a:t> +1€</a:t>
            </a:r>
            <a:endParaRPr lang="es-ES"/>
          </a:p>
          <a:p>
            <a:pPr algn="ctr"/>
            <a:r>
              <a:rPr lang="es-ES" err="1">
                <a:cs typeface="Arial"/>
              </a:rPr>
              <a:t>SantiagoAbascal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IbaiLlanos</a:t>
            </a:r>
            <a:r>
              <a:rPr lang="es-ES">
                <a:cs typeface="Arial"/>
              </a:rPr>
              <a:t> +3k€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IsabelAyuso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MarianoRajoy</a:t>
            </a:r>
            <a:r>
              <a:rPr lang="es-ES">
                <a:cs typeface="Arial"/>
              </a:rPr>
              <a:t> +200€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FelipeVI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LeticiaOrtiz</a:t>
            </a:r>
            <a:r>
              <a:rPr lang="es-ES">
                <a:cs typeface="Arial"/>
              </a:rPr>
              <a:t> +500k€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IreneMontero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CristinaPedroche</a:t>
            </a:r>
            <a:r>
              <a:rPr lang="es-ES">
                <a:cs typeface="Arial"/>
              </a:rPr>
              <a:t> +150€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PabloIglesias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ElRubius</a:t>
            </a:r>
            <a:r>
              <a:rPr lang="es-ES">
                <a:cs typeface="Arial"/>
              </a:rPr>
              <a:t> +75€</a:t>
            </a:r>
            <a:endParaRPr lang="es-ES"/>
          </a:p>
          <a:p>
            <a:pPr algn="ctr"/>
            <a:r>
              <a:rPr lang="es-ES" err="1">
                <a:cs typeface="Arial"/>
              </a:rPr>
              <a:t>AlbertoGarzon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KikoMatamoros</a:t>
            </a:r>
            <a:r>
              <a:rPr lang="es-ES">
                <a:cs typeface="Arial"/>
              </a:rPr>
              <a:t> +250€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KikoRivera</a:t>
            </a:r>
            <a:r>
              <a:rPr lang="es-ES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CristianoRonaldo</a:t>
            </a:r>
            <a:r>
              <a:rPr lang="es-ES">
                <a:ea typeface="+mn-lt"/>
                <a:cs typeface="+mn-lt"/>
              </a:rPr>
              <a:t> --&gt; Georgina +500k$</a:t>
            </a:r>
          </a:p>
          <a:p>
            <a:pPr algn="ctr"/>
            <a:r>
              <a:rPr lang="es-ES">
                <a:cs typeface="Arial"/>
              </a:rPr>
              <a:t>JuanCarlos1 ---&gt; Rashid Al </a:t>
            </a:r>
            <a:r>
              <a:rPr lang="es-ES" err="1">
                <a:cs typeface="Arial"/>
              </a:rPr>
              <a:t>Maktumk</a:t>
            </a:r>
            <a:r>
              <a:rPr lang="es-ES">
                <a:cs typeface="Arial"/>
              </a:rPr>
              <a:t> +1M$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39101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100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 b="1"/>
              <a:t>Escalabilidad mala.</a:t>
            </a:r>
            <a:endParaRPr lang="es-ES" sz="3600" b="1">
              <a:solidFill>
                <a:srgbClr val="000000"/>
              </a:solidFill>
            </a:endParaRPr>
          </a:p>
          <a:p>
            <a:r>
              <a:rPr lang="es-ES" sz="3600" b="1"/>
              <a:t>No se puede usar en el día a día.</a:t>
            </a:r>
            <a:endParaRPr lang="es-ES" sz="3600" b="1">
              <a:solidFill>
                <a:srgbClr val="000000"/>
              </a:solidFill>
            </a:endParaRPr>
          </a:p>
          <a:p>
            <a:r>
              <a:rPr lang="es-ES" sz="3600" b="1"/>
              <a:t>Bloques cada 10 min.</a:t>
            </a:r>
            <a:endParaRPr lang="es-ES" sz="3600" b="1">
              <a:solidFill>
                <a:srgbClr val="000000"/>
              </a:solidFill>
            </a:endParaRPr>
          </a:p>
          <a:p>
            <a:r>
              <a:rPr lang="es-ES" sz="3600" b="1"/>
              <a:t>Inmutable.</a:t>
            </a:r>
            <a:endParaRPr lang="es-ES" sz="3600" b="1">
              <a:solidFill>
                <a:srgbClr val="000000"/>
              </a:solidFill>
            </a:endParaRPr>
          </a:p>
          <a:p>
            <a:r>
              <a:rPr lang="es-ES" sz="3600" b="1"/>
              <a:t>Mineros consumen mucha energía.</a:t>
            </a:r>
            <a:endParaRPr lang="es-ES" sz="3600" b="1">
              <a:solidFill>
                <a:srgbClr val="000000"/>
              </a:solidFill>
            </a:endParaRPr>
          </a:p>
          <a:p>
            <a:r>
              <a:rPr lang="es-ES" sz="3600" b="1"/>
              <a:t>Cualquiera puede ver el dinero del vecino.</a:t>
            </a:r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182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101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/>
              <a:t>¿</a:t>
            </a:r>
            <a:r>
              <a:rPr lang="es-ES" sz="3600" err="1"/>
              <a:t>Solucion</a:t>
            </a:r>
            <a:r>
              <a:rPr lang="es-ES" sz="3600"/>
              <a:t>?</a:t>
            </a:r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6950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102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/>
              <a:t>Nuevas </a:t>
            </a:r>
            <a:r>
              <a:rPr lang="es-ES" sz="3600" err="1"/>
              <a:t>blockchains</a:t>
            </a:r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4360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103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8CB3CDE8-EB49-0ACF-4658-3A87E335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546" y="1608436"/>
            <a:ext cx="2106828" cy="2075937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67321F3-641F-B585-3E9F-C214509B6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035" y="3911042"/>
            <a:ext cx="3073229" cy="2300159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D714CEDF-7704-5F65-E2BA-9D6E196CF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088" y="3431317"/>
            <a:ext cx="4514850" cy="3105150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24E22C07-0F32-14C0-5B9E-A4DAC1544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239" y="1330411"/>
            <a:ext cx="2461198" cy="258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47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104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7711D243-E807-E1F5-F132-B9142337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72" y="1196546"/>
            <a:ext cx="6732354" cy="52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268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105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1" y="1607214"/>
            <a:ext cx="11723378" cy="36406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200">
                <a:hlinkClick r:id="rId3"/>
              </a:rPr>
              <a:t>https://txcity.io/v/btc/</a:t>
            </a:r>
            <a:br>
              <a:rPr lang="es-ES" sz="3200"/>
            </a:br>
            <a:r>
              <a:rPr lang="es-ES" sz="3200">
                <a:hlinkClick r:id="rId4"/>
              </a:rPr>
              <a:t>https://bits.monospace.live/</a:t>
            </a:r>
            <a:br>
              <a:rPr lang="es-ES" sz="3200"/>
            </a:br>
            <a:r>
              <a:rPr lang="es-ES" sz="3200">
                <a:hlinkClick r:id="rId5"/>
              </a:rPr>
              <a:t>https://www.blockchain.com/es/explorer</a:t>
            </a:r>
            <a:br>
              <a:rPr lang="es-ES" sz="3200"/>
            </a:br>
            <a:r>
              <a:rPr lang="es-ES" sz="3200">
                <a:hlinkClick r:id="rId6"/>
              </a:rPr>
              <a:t>https://mempool.space/es/</a:t>
            </a:r>
            <a:br>
              <a:rPr lang="es-ES" sz="3200"/>
            </a:br>
            <a:r>
              <a:rPr lang="es-ES" sz="3200">
                <a:hlinkClick r:id="rId7"/>
              </a:rPr>
              <a:t>https://blockchair.com/</a:t>
            </a:r>
            <a:br>
              <a:rPr lang="es-ES" sz="3200"/>
            </a:br>
            <a:r>
              <a:rPr lang="es-ES" sz="3200">
                <a:hlinkClick r:id="rId8"/>
              </a:rPr>
              <a:t>https://etherscan.io/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98869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106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CHECKPOINT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620E63-D2B1-9F6F-5FFA-8A7FD2323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762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Concepto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Bloques. 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Cadena de bloques.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Descentralización e inmutabilidad.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Historia de la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Bitcoin.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 b="1">
                <a:solidFill>
                  <a:srgbClr val="FF0000"/>
                </a:solidFill>
                <a:latin typeface="Gill Sans"/>
              </a:rPr>
              <a:t>Ethereum.</a:t>
            </a:r>
            <a:endParaRPr lang="es-ES" b="1">
              <a:solidFill>
                <a:srgbClr val="FF0000"/>
              </a:solidFill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Ciberseguridad en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Problemas de llaves privadas.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Vulnerabilidades comunes en contratos inteligentes.</a:t>
            </a:r>
            <a:endParaRPr lang="es-ES">
              <a:solidFill>
                <a:srgbClr val="000000"/>
              </a:solidFill>
              <a:latin typeface="Gill Sans"/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Tipos de retos en </a:t>
            </a:r>
            <a:r>
              <a:rPr lang="es-ES" b="1" err="1">
                <a:latin typeface="Gill Sans"/>
              </a:rPr>
              <a:t>CTFs</a:t>
            </a:r>
            <a:r>
              <a:rPr lang="es-ES" b="1">
                <a:latin typeface="Gill Sans"/>
              </a:rPr>
              <a:t>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Recuperación de claves o fondos.</a:t>
            </a:r>
            <a:endParaRPr lang="es-ES">
              <a:solidFill>
                <a:srgbClr val="303030"/>
              </a:solidFill>
              <a:latin typeface="Gill Sans"/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Rastreo de transacciones.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Manipulación de contratos inteligentes.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107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INTRODUCCION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7651976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108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/>
              <a:t>Bitcoin solo procesa transacciones</a:t>
            </a:r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017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109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  <p:pic>
        <p:nvPicPr>
          <p:cNvPr id="2" name="Imagen 1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81A41ACF-B16B-E6B3-7AFE-DFABAD92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10674" y="2017734"/>
            <a:ext cx="4970654" cy="351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" name="Imagen 1" descr="Escala de tiempo&#10;&#10;Descripción generada automáticamente">
            <a:extLst>
              <a:ext uri="{FF2B5EF4-FFF2-40B4-BE49-F238E27FC236}">
                <a16:creationId xmlns:a16="http://schemas.microsoft.com/office/drawing/2014/main" id="{CA932179-C945-A459-CE67-BD7C13A3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390" y="1897842"/>
            <a:ext cx="6096000" cy="35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801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110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B3E9B28-C391-AD51-6F6C-8C92910CBE52}"/>
              </a:ext>
            </a:extLst>
          </p:cNvPr>
          <p:cNvSpPr/>
          <p:nvPr/>
        </p:nvSpPr>
        <p:spPr>
          <a:xfrm>
            <a:off x="3178830" y="2200930"/>
            <a:ext cx="5474101" cy="3573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err="1">
                <a:ea typeface="+mn-lt"/>
                <a:cs typeface="+mn-lt"/>
              </a:rPr>
              <a:t>DonaldTrump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announce</a:t>
            </a:r>
            <a:r>
              <a:rPr lang="es-ES">
                <a:ea typeface="+mn-lt"/>
                <a:cs typeface="+mn-lt"/>
              </a:rPr>
              <a:t>("</a:t>
            </a:r>
            <a:r>
              <a:rPr lang="es-ES" err="1">
                <a:ea typeface="+mn-lt"/>
                <a:cs typeface="+mn-lt"/>
              </a:rPr>
              <a:t>Make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America</a:t>
            </a:r>
            <a:r>
              <a:rPr lang="es-ES">
                <a:ea typeface="+mn-lt"/>
                <a:cs typeface="+mn-lt"/>
              </a:rPr>
              <a:t> Great </a:t>
            </a:r>
            <a:r>
              <a:rPr lang="es-ES" err="1">
                <a:ea typeface="+mn-lt"/>
                <a:cs typeface="+mn-lt"/>
              </a:rPr>
              <a:t>Again</a:t>
            </a:r>
            <a:r>
              <a:rPr lang="es-ES">
                <a:ea typeface="+mn-lt"/>
                <a:cs typeface="+mn-lt"/>
              </a:rPr>
              <a:t>!");</a:t>
            </a:r>
            <a:br>
              <a:rPr lang="es-ES">
                <a:ea typeface="+mn-lt"/>
                <a:cs typeface="+mn-lt"/>
              </a:rPr>
            </a:br>
            <a:r>
              <a:rPr lang="es-ES" err="1">
                <a:ea typeface="+mn-lt"/>
                <a:cs typeface="+mn-lt"/>
              </a:rPr>
              <a:t>PedroSanchez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talkToPublic</a:t>
            </a:r>
            <a:r>
              <a:rPr lang="es-ES">
                <a:ea typeface="+mn-lt"/>
                <a:cs typeface="+mn-lt"/>
              </a:rPr>
              <a:t>("Economía en crecimiento");</a:t>
            </a:r>
            <a:br>
              <a:rPr lang="es-ES">
                <a:ea typeface="+mn-lt"/>
                <a:cs typeface="+mn-lt"/>
              </a:rPr>
            </a:br>
            <a:r>
              <a:rPr lang="es-ES" err="1">
                <a:ea typeface="+mn-lt"/>
                <a:cs typeface="+mn-lt"/>
              </a:rPr>
              <a:t>YolandaDiaz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organizeEvent</a:t>
            </a:r>
            <a:r>
              <a:rPr lang="es-ES">
                <a:ea typeface="+mn-lt"/>
                <a:cs typeface="+mn-lt"/>
              </a:rPr>
              <a:t>("Debate sobre feminismo");</a:t>
            </a:r>
            <a:br>
              <a:rPr lang="es-ES">
                <a:ea typeface="+mn-lt"/>
                <a:cs typeface="+mn-lt"/>
              </a:rPr>
            </a:br>
            <a:r>
              <a:rPr lang="es-ES" err="1">
                <a:ea typeface="+mn-lt"/>
                <a:cs typeface="+mn-lt"/>
              </a:rPr>
              <a:t>SantiagoAbascal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startCampaign</a:t>
            </a:r>
            <a:r>
              <a:rPr lang="es-ES">
                <a:ea typeface="+mn-lt"/>
                <a:cs typeface="+mn-lt"/>
              </a:rPr>
              <a:t>("Vox 2024");</a:t>
            </a:r>
            <a:br>
              <a:rPr lang="es-ES">
                <a:ea typeface="+mn-lt"/>
                <a:cs typeface="+mn-lt"/>
              </a:rPr>
            </a:br>
            <a:r>
              <a:rPr lang="es-ES" err="1">
                <a:ea typeface="+mn-lt"/>
                <a:cs typeface="+mn-lt"/>
              </a:rPr>
              <a:t>IsabelAyuso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launchInitiative</a:t>
            </a:r>
            <a:r>
              <a:rPr lang="es-ES">
                <a:ea typeface="+mn-lt"/>
                <a:cs typeface="+mn-lt"/>
              </a:rPr>
              <a:t>("Madrid siempre libre");</a:t>
            </a:r>
            <a:br>
              <a:rPr lang="es-ES">
                <a:ea typeface="+mn-lt"/>
                <a:cs typeface="+mn-lt"/>
              </a:rPr>
            </a:br>
            <a:r>
              <a:rPr lang="es-ES" err="1">
                <a:ea typeface="+mn-lt"/>
                <a:cs typeface="+mn-lt"/>
              </a:rPr>
              <a:t>FelipeVI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hostDinner</a:t>
            </a:r>
            <a:r>
              <a:rPr lang="es-ES">
                <a:ea typeface="+mn-lt"/>
                <a:cs typeface="+mn-lt"/>
              </a:rPr>
              <a:t>("Reunión con líderes internacionales"); </a:t>
            </a:r>
            <a:br>
              <a:rPr lang="es-ES">
                <a:ea typeface="+mn-lt"/>
                <a:cs typeface="+mn-lt"/>
              </a:rPr>
            </a:br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tweet("Igualdad para todas");</a:t>
            </a:r>
            <a:br>
              <a:rPr lang="es-ES">
                <a:ea typeface="+mn-lt"/>
                <a:cs typeface="+mn-lt"/>
              </a:rPr>
            </a:br>
            <a:r>
              <a:rPr lang="es-ES" err="1">
                <a:ea typeface="+mn-lt"/>
                <a:cs typeface="+mn-lt"/>
              </a:rPr>
              <a:t>PabloIglesias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challengeSystem</a:t>
            </a:r>
            <a:r>
              <a:rPr lang="es-ES">
                <a:ea typeface="+mn-lt"/>
                <a:cs typeface="+mn-lt"/>
              </a:rPr>
              <a:t>("El pueblo contra el poder");</a:t>
            </a:r>
            <a:br>
              <a:rPr lang="es-ES">
                <a:ea typeface="+mn-lt"/>
                <a:cs typeface="+mn-lt"/>
              </a:rPr>
            </a:br>
            <a:r>
              <a:rPr lang="es-ES" err="1">
                <a:ea typeface="+mn-lt"/>
                <a:cs typeface="+mn-lt"/>
              </a:rPr>
              <a:t>AlbertoGarzon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promoteOrganic</a:t>
            </a:r>
            <a:r>
              <a:rPr lang="es-ES">
                <a:ea typeface="+mn-lt"/>
                <a:cs typeface="+mn-lt"/>
              </a:rPr>
              <a:t>("Comida saludable para todos");</a:t>
            </a:r>
            <a:br>
              <a:rPr lang="es-ES">
                <a:ea typeface="+mn-lt"/>
                <a:cs typeface="+mn-lt"/>
              </a:rPr>
            </a:br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debate("Derechos de las mujeres");</a:t>
            </a:r>
            <a:br>
              <a:rPr lang="es-ES">
                <a:ea typeface="+mn-lt"/>
                <a:cs typeface="+mn-lt"/>
              </a:rPr>
            </a:br>
            <a:r>
              <a:rPr lang="es-ES" err="1">
                <a:ea typeface="+mn-lt"/>
                <a:cs typeface="+mn-lt"/>
              </a:rPr>
              <a:t>CristianoRonaldo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train</a:t>
            </a:r>
            <a:r>
              <a:rPr lang="es-ES">
                <a:ea typeface="+mn-lt"/>
                <a:cs typeface="+mn-lt"/>
              </a:rPr>
              <a:t>("Futbolista profesional en acción");</a:t>
            </a:r>
            <a:br>
              <a:rPr lang="es-ES">
                <a:ea typeface="+mn-lt"/>
                <a:cs typeface="+mn-lt"/>
              </a:rPr>
            </a:br>
            <a:r>
              <a:rPr lang="es-ES">
                <a:ea typeface="+mn-lt"/>
                <a:cs typeface="+mn-lt"/>
              </a:rPr>
              <a:t>JuanCarlos1 retire("Final de una era"); 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65265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111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56DF65-E742-E845-128B-88CACB8A8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32" y="2439812"/>
            <a:ext cx="2762362" cy="30897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FD70C79-2282-C6CF-96AE-80EFB892EB67}"/>
              </a:ext>
            </a:extLst>
          </p:cNvPr>
          <p:cNvSpPr txBox="1"/>
          <p:nvPr/>
        </p:nvSpPr>
        <p:spPr>
          <a:xfrm>
            <a:off x="4132167" y="1516311"/>
            <a:ext cx="35777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err="1">
                <a:latin typeface="Gill Sans"/>
              </a:rPr>
              <a:t>Vitalik</a:t>
            </a:r>
            <a:r>
              <a:rPr lang="es-ES" sz="2000">
                <a:latin typeface="Gill Sans"/>
              </a:rPr>
              <a:t> </a:t>
            </a:r>
            <a:r>
              <a:rPr lang="es-ES" sz="2000" err="1">
                <a:latin typeface="Gill Sans"/>
              </a:rPr>
              <a:t>Butterin</a:t>
            </a:r>
            <a:endParaRPr lang="es-ES" sz="200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708815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112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68D3C6-0B7E-60AA-D739-41057505D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73" y="4590613"/>
            <a:ext cx="3089276" cy="17476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0E5F23-5CC1-8101-4864-F19E5B403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630" y="1388399"/>
            <a:ext cx="2994636" cy="2953658"/>
          </a:xfrm>
          <a:prstGeom prst="rect">
            <a:avLst/>
          </a:prstGeom>
        </p:spPr>
      </p:pic>
      <p:pic>
        <p:nvPicPr>
          <p:cNvPr id="6" name="Imagen 5" descr="Hombre parado en la calle&#10;&#10;Descripción generada automáticamente">
            <a:extLst>
              <a:ext uri="{FF2B5EF4-FFF2-40B4-BE49-F238E27FC236}">
                <a16:creationId xmlns:a16="http://schemas.microsoft.com/office/drawing/2014/main" id="{CE6D7155-2428-FE2C-1279-68C68E7F1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873" y="1783577"/>
            <a:ext cx="3086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101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113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68D3C6-0B7E-60AA-D739-41057505D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73" y="4590613"/>
            <a:ext cx="3089276" cy="17476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0E5F23-5CC1-8101-4864-F19E5B403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630" y="1388399"/>
            <a:ext cx="2994636" cy="2953658"/>
          </a:xfrm>
          <a:prstGeom prst="rect">
            <a:avLst/>
          </a:prstGeom>
        </p:spPr>
      </p:pic>
      <p:pic>
        <p:nvPicPr>
          <p:cNvPr id="6" name="Imagen 5" descr="Hombre parado en la calle&#10;&#10;Descripción generada automáticamente">
            <a:extLst>
              <a:ext uri="{FF2B5EF4-FFF2-40B4-BE49-F238E27FC236}">
                <a16:creationId xmlns:a16="http://schemas.microsoft.com/office/drawing/2014/main" id="{CE6D7155-2428-FE2C-1279-68C68E7F1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873" y="1783577"/>
            <a:ext cx="3086100" cy="41148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58E6DC7-652F-F110-8088-D938A6DEC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876" y="2244909"/>
            <a:ext cx="4216416" cy="31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85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114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 b="1"/>
              <a:t>Smart </a:t>
            </a:r>
            <a:r>
              <a:rPr lang="es-ES" sz="3600" b="1" err="1"/>
              <a:t>Contracts</a:t>
            </a:r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204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115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s-ES" sz="3600"/>
          </a:p>
        </p:txBody>
      </p:sp>
      <p:pic>
        <p:nvPicPr>
          <p:cNvPr id="2" name="Imagen 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46A7F7E-5553-3541-C26A-D59C84D5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025092"/>
            <a:ext cx="60960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406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116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s-ES" sz="3600"/>
          </a:p>
        </p:txBody>
      </p:sp>
      <p:pic>
        <p:nvPicPr>
          <p:cNvPr id="4" name="Imagen 3" descr="Interfaz de usuario gráfica, Gráfico, Sitio web&#10;&#10;Descripción generada automáticamente">
            <a:extLst>
              <a:ext uri="{FF2B5EF4-FFF2-40B4-BE49-F238E27FC236}">
                <a16:creationId xmlns:a16="http://schemas.microsoft.com/office/drawing/2014/main" id="{D4FB9CAB-C7BF-04C2-A01A-EF0C77C7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45" y="196874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833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117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s-ES" sz="3600"/>
          </a:p>
        </p:txBody>
      </p:sp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917053B-58E1-8BEB-38BF-4A0C517A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45" y="2524046"/>
            <a:ext cx="8518071" cy="23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75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118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s-ES" sz="3600"/>
          </a:p>
        </p:txBody>
      </p:sp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67919C9E-2B4C-3E0C-3E6C-21EF85D96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20" y="1695867"/>
            <a:ext cx="7084785" cy="39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046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119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s-ES" sz="36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919C9E-2B4C-3E0C-3E6C-21EF85D96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20" y="1695867"/>
            <a:ext cx="7084785" cy="3982357"/>
          </a:xfrm>
          <a:prstGeom prst="rect">
            <a:avLst/>
          </a:prstGeom>
        </p:spPr>
      </p:pic>
      <p:pic>
        <p:nvPicPr>
          <p:cNvPr id="2" name="Imagen 1" descr="Una pantalla de televisión encendida&#10;&#10;Descripción generada automáticamente">
            <a:extLst>
              <a:ext uri="{FF2B5EF4-FFF2-40B4-BE49-F238E27FC236}">
                <a16:creationId xmlns:a16="http://schemas.microsoft.com/office/drawing/2014/main" id="{6390B9EA-2A68-5525-F5E5-66377F7E9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126" y="2284603"/>
            <a:ext cx="4934857" cy="28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9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8831" y="4502814"/>
            <a:ext cx="5208278" cy="10212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/>
              <a:t>6ce0903992d1cfe477a24db09dbe848053a5692c2d8c882a10b03d8e8e2612a2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err="1">
                <a:cs typeface="Arial"/>
              </a:rPr>
              <a:t>DonaldTrump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ElonMusk</a:t>
            </a:r>
            <a:r>
              <a:rPr lang="es-ES">
                <a:cs typeface="Arial"/>
              </a:rPr>
              <a:t> +100k$</a:t>
            </a:r>
          </a:p>
          <a:p>
            <a:pPr algn="ctr"/>
            <a:r>
              <a:rPr lang="es-ES" err="1">
                <a:ea typeface="+mn-lt"/>
                <a:cs typeface="+mn-lt"/>
              </a:rPr>
              <a:t>PedroSanchez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IbaiLlanos</a:t>
            </a:r>
            <a:r>
              <a:rPr lang="es-ES">
                <a:ea typeface="+mn-lt"/>
                <a:cs typeface="+mn-lt"/>
              </a:rPr>
              <a:t> +200$</a:t>
            </a:r>
            <a:endParaRPr lang="es-ES"/>
          </a:p>
          <a:p>
            <a:pPr algn="ctr"/>
            <a:r>
              <a:rPr lang="es-ES" err="1">
                <a:cs typeface="Arial"/>
              </a:rPr>
              <a:t>YolandaDiaz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RistoMejide</a:t>
            </a:r>
            <a:r>
              <a:rPr lang="es-ES">
                <a:cs typeface="Arial"/>
              </a:rPr>
              <a:t> +1€</a:t>
            </a:r>
            <a:endParaRPr lang="es-ES"/>
          </a:p>
          <a:p>
            <a:pPr algn="ctr"/>
            <a:r>
              <a:rPr lang="es-ES" err="1">
                <a:cs typeface="Arial"/>
              </a:rPr>
              <a:t>SantiagoAbascal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IbaiLlanos</a:t>
            </a:r>
            <a:r>
              <a:rPr lang="es-ES">
                <a:cs typeface="Arial"/>
              </a:rPr>
              <a:t> +3k€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IsabelAyuso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MarianoRajoy</a:t>
            </a:r>
            <a:r>
              <a:rPr lang="es-ES">
                <a:cs typeface="Arial"/>
              </a:rPr>
              <a:t> +200€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FelipeVI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LeticiaOrtiz</a:t>
            </a:r>
            <a:r>
              <a:rPr lang="es-ES">
                <a:cs typeface="Arial"/>
              </a:rPr>
              <a:t> +500k€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IreneMontero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CristinaPedroche</a:t>
            </a:r>
            <a:r>
              <a:rPr lang="es-ES">
                <a:cs typeface="Arial"/>
              </a:rPr>
              <a:t> +150€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PabloIglesias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ElRubius</a:t>
            </a:r>
            <a:r>
              <a:rPr lang="es-ES">
                <a:cs typeface="Arial"/>
              </a:rPr>
              <a:t> +75€</a:t>
            </a:r>
            <a:endParaRPr lang="es-ES"/>
          </a:p>
          <a:p>
            <a:pPr algn="ctr"/>
            <a:r>
              <a:rPr lang="es-ES" err="1">
                <a:cs typeface="Arial"/>
              </a:rPr>
              <a:t>AlbertoGarzon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KikoMatamoros</a:t>
            </a:r>
            <a:r>
              <a:rPr lang="es-ES">
                <a:cs typeface="Arial"/>
              </a:rPr>
              <a:t> +250€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KikoRivera</a:t>
            </a:r>
            <a:r>
              <a:rPr lang="es-ES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CristianoRonaldo</a:t>
            </a:r>
            <a:r>
              <a:rPr lang="es-ES">
                <a:ea typeface="+mn-lt"/>
                <a:cs typeface="+mn-lt"/>
              </a:rPr>
              <a:t> --&gt; Georgina +500k$</a:t>
            </a:r>
          </a:p>
          <a:p>
            <a:pPr algn="ctr"/>
            <a:r>
              <a:rPr lang="es-ES">
                <a:cs typeface="Arial"/>
              </a:rPr>
              <a:t>JuanCarlos1 ---&gt; Rashid Al </a:t>
            </a:r>
            <a:r>
              <a:rPr lang="es-ES" err="1">
                <a:cs typeface="Arial"/>
              </a:rPr>
              <a:t>Maktumk</a:t>
            </a:r>
            <a:r>
              <a:rPr lang="es-ES">
                <a:cs typeface="Arial"/>
              </a:rPr>
              <a:t> +1M$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015F7F-9806-8923-6331-9A3565C7D49D}"/>
              </a:ext>
            </a:extLst>
          </p:cNvPr>
          <p:cNvSpPr txBox="1"/>
          <p:nvPr/>
        </p:nvSpPr>
        <p:spPr>
          <a:xfrm>
            <a:off x="7083859" y="1994406"/>
            <a:ext cx="3248025" cy="132343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/>
              <a:t>HASH FUNCTION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F8E994-DF87-6434-5302-0C7EFAB59BEC}"/>
              </a:ext>
            </a:extLst>
          </p:cNvPr>
          <p:cNvCxnSpPr/>
          <p:nvPr/>
        </p:nvCxnSpPr>
        <p:spPr>
          <a:xfrm>
            <a:off x="5229225" y="2609850"/>
            <a:ext cx="18573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5D9BC8D-14D5-7110-3124-FBEF8C67FAA1}"/>
              </a:ext>
            </a:extLst>
          </p:cNvPr>
          <p:cNvCxnSpPr>
            <a:cxnSpLocks/>
          </p:cNvCxnSpPr>
          <p:nvPr/>
        </p:nvCxnSpPr>
        <p:spPr>
          <a:xfrm>
            <a:off x="8658225" y="3324224"/>
            <a:ext cx="9525" cy="1181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1502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120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438DD0-E664-6A61-0F29-ED1822069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1" y="2588789"/>
            <a:ext cx="2492845" cy="2182586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E56E90A-703D-2B55-DA80-724B897AE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077" y="2588789"/>
            <a:ext cx="2544172" cy="21825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D0E409-A13E-8465-A65E-8D1D43BE0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63" y="2588788"/>
            <a:ext cx="2375664" cy="21830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92FFAE-A917-3F46-2D51-7E23690F4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234" y="2589278"/>
            <a:ext cx="2581463" cy="2108299"/>
          </a:xfrm>
          <a:prstGeom prst="rect">
            <a:avLst/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D8C3CD-0543-DA50-D96E-9C82DEA78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C7899D9-C994-3B03-6B2D-B0261B098B01}"/>
              </a:ext>
            </a:extLst>
          </p:cNvPr>
          <p:cNvSpPr txBox="1"/>
          <p:nvPr/>
        </p:nvSpPr>
        <p:spPr>
          <a:xfrm>
            <a:off x="4417540" y="1431323"/>
            <a:ext cx="321275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>
                <a:hlinkClick r:id="rId7"/>
              </a:rPr>
              <a:t>https://rekt.news/</a:t>
            </a:r>
            <a:endParaRPr lang="es-ES" sz="2000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76392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121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/>
              <a:t>Bitcoin vs Ethereum</a:t>
            </a:r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81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122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 err="1"/>
              <a:t>Blockchain</a:t>
            </a:r>
            <a:r>
              <a:rPr lang="es-ES" sz="3600"/>
              <a:t> </a:t>
            </a:r>
            <a:r>
              <a:rPr lang="es-ES" sz="3600" err="1"/>
              <a:t>trilema</a:t>
            </a:r>
            <a:r>
              <a:rPr lang="es-ES" sz="3600"/>
              <a:t>:</a:t>
            </a:r>
            <a:br>
              <a:rPr lang="es-ES" sz="3600"/>
            </a:br>
            <a:r>
              <a:rPr lang="es-ES" sz="3600"/>
              <a:t>seguridad, escalabilidad y descentralización.</a:t>
            </a:r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4325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123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ETHEREUM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2400"/>
              <a:t>Bitcoin es seguro, descentralizado, pero poco escalable.</a:t>
            </a:r>
            <a:br>
              <a:rPr lang="es-ES" sz="2400"/>
            </a:br>
            <a:endParaRPr lang="es-ES" sz="2400"/>
          </a:p>
          <a:p>
            <a:r>
              <a:rPr lang="es-ES" sz="2400"/>
              <a:t>Ethereum es muy escalable, pero no seguro y poco descentralizado.</a:t>
            </a:r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377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Concepto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Bloques. 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Cadena de bloques.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Descentralización e inmutabilidad.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Historia de la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Bitcoin.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solidFill>
                  <a:schemeClr val="tx1"/>
                </a:solidFill>
                <a:latin typeface="Gill Sans"/>
              </a:rPr>
              <a:t>Ethereum.</a:t>
            </a:r>
            <a:endParaRPr lang="es-ES">
              <a:solidFill>
                <a:schemeClr val="tx1"/>
              </a:solidFill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Ciberseguridad en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 b="1">
                <a:solidFill>
                  <a:srgbClr val="FF0000"/>
                </a:solidFill>
                <a:latin typeface="Gill Sans"/>
              </a:rPr>
              <a:t>Problemas de llaves privadas.</a:t>
            </a:r>
            <a:endParaRPr lang="es-ES" b="1">
              <a:solidFill>
                <a:srgbClr val="FF0000"/>
              </a:solidFill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Vulnerabilidades comunes en contratos inteligentes.</a:t>
            </a:r>
            <a:endParaRPr lang="es-ES">
              <a:solidFill>
                <a:srgbClr val="000000"/>
              </a:solidFill>
              <a:latin typeface="Gill Sans"/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Tipos de retos en </a:t>
            </a:r>
            <a:r>
              <a:rPr lang="es-ES" b="1" err="1">
                <a:latin typeface="Gill Sans"/>
              </a:rPr>
              <a:t>CTFs</a:t>
            </a:r>
            <a:r>
              <a:rPr lang="es-ES" b="1">
                <a:latin typeface="Gill Sans"/>
              </a:rPr>
              <a:t>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Recuperación de claves o fondos.</a:t>
            </a:r>
            <a:endParaRPr lang="es-ES">
              <a:solidFill>
                <a:srgbClr val="303030"/>
              </a:solidFill>
              <a:latin typeface="Gill Sans"/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Rastreo de transacciones.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Manipulación de contratos inteligentes.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124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INTRODUCCION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1364234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125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sz="4000" b="1">
                <a:solidFill>
                  <a:schemeClr val="bg1"/>
                </a:solidFill>
              </a:rPr>
              <a:t>PROBLEMAS DE LLAVES PRIVADAS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EBA321-BA50-BC41-8C20-3813BA402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2900" y="1518902"/>
            <a:ext cx="9942203" cy="4335960"/>
          </a:xfrm>
        </p:spPr>
        <p:txBody>
          <a:bodyPr>
            <a:normAutofit/>
          </a:bodyPr>
          <a:lstStyle/>
          <a:p>
            <a:endParaRPr lang="es-ES" sz="24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21235D2-2863-4FE5-0B5F-F76A2C5CF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07" y="2242380"/>
            <a:ext cx="3832310" cy="3833787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E1977485-B97F-FCBC-6D52-5D79C101E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86" y="2237701"/>
            <a:ext cx="6291942" cy="39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0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Concepto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Bloques. 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Cadena de bloques.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Descentralización e inmutabilidad.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Historia de la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Bitcoin.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solidFill>
                  <a:schemeClr val="tx1"/>
                </a:solidFill>
                <a:latin typeface="Gill Sans"/>
              </a:rPr>
              <a:t>Ethereum.</a:t>
            </a:r>
            <a:endParaRPr lang="es-ES">
              <a:solidFill>
                <a:schemeClr val="tx1"/>
              </a:solidFill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Ciberseguridad en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Problemas de llaves privadas.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 b="1">
                <a:solidFill>
                  <a:srgbClr val="FF0000"/>
                </a:solidFill>
                <a:latin typeface="Gill Sans"/>
              </a:rPr>
              <a:t>Vulnerabilidades comunes en contratos inteligentes.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Tipos de retos en </a:t>
            </a:r>
            <a:r>
              <a:rPr lang="es-ES" b="1" err="1">
                <a:latin typeface="Gill Sans"/>
              </a:rPr>
              <a:t>CTFs</a:t>
            </a:r>
            <a:r>
              <a:rPr lang="es-ES" b="1">
                <a:latin typeface="Gill Sans"/>
              </a:rPr>
              <a:t>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Recuperación de claves o fondos.</a:t>
            </a:r>
            <a:endParaRPr lang="es-ES">
              <a:solidFill>
                <a:srgbClr val="303030"/>
              </a:solidFill>
              <a:latin typeface="Gill Sans"/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Rastreo de transacciones.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Manipulación de contratos inteligentes.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126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INTRODUCCION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8387466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127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470918" y="81591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sz="3000" b="1">
                <a:solidFill>
                  <a:schemeClr val="bg1"/>
                </a:solidFill>
              </a:rPr>
              <a:t>VULNERABILIDADES COMUNES EN SMART CONTRACTS</a:t>
            </a:r>
            <a:endParaRPr lang="es-ES" sz="3000">
              <a:solidFill>
                <a:schemeClr val="bg1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EBA321-BA50-BC41-8C20-3813BA402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8407" y="1525671"/>
            <a:ext cx="9942203" cy="4335960"/>
          </a:xfrm>
        </p:spPr>
        <p:txBody>
          <a:bodyPr/>
          <a:lstStyle/>
          <a:p>
            <a:r>
              <a:rPr lang="es-ES" sz="2400" b="1">
                <a:latin typeface="Gill Sans"/>
              </a:rPr>
              <a:t>Fallos de lógica del programa</a:t>
            </a:r>
            <a:endParaRPr lang="es-E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E3993EC-FDA7-C0B4-9CBE-427A9088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69" r="14896" b="3873"/>
          <a:stretch/>
        </p:blipFill>
        <p:spPr>
          <a:xfrm>
            <a:off x="2077038" y="2588141"/>
            <a:ext cx="8163611" cy="25362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125AC0-F3CD-195C-D6B8-AB865B0F0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472" y="2591043"/>
            <a:ext cx="8166689" cy="29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128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470918" y="81591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sz="3000" b="1">
                <a:solidFill>
                  <a:schemeClr val="bg1"/>
                </a:solidFill>
              </a:rPr>
              <a:t>VULNERABILIDADES COMUNES EN SMART CONTRACTS</a:t>
            </a:r>
            <a:endParaRPr lang="es-ES" sz="3000">
              <a:solidFill>
                <a:schemeClr val="bg1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EBA321-BA50-BC41-8C20-3813BA402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8407" y="1525671"/>
            <a:ext cx="9942203" cy="4335960"/>
          </a:xfrm>
        </p:spPr>
        <p:txBody>
          <a:bodyPr/>
          <a:lstStyle/>
          <a:p>
            <a:r>
              <a:rPr lang="es-ES" sz="2400" b="1" err="1">
                <a:latin typeface="Gill Sans"/>
              </a:rPr>
              <a:t>Integer</a:t>
            </a:r>
            <a:r>
              <a:rPr lang="es-ES" sz="2400" b="1">
                <a:latin typeface="Gill Sans"/>
              </a:rPr>
              <a:t> </a:t>
            </a:r>
            <a:r>
              <a:rPr lang="es-ES" sz="2400" b="1" err="1">
                <a:latin typeface="Gill Sans"/>
              </a:rPr>
              <a:t>Overflow</a:t>
            </a:r>
            <a:r>
              <a:rPr lang="es-ES" sz="2400" b="1">
                <a:latin typeface="Gill Sans"/>
              </a:rPr>
              <a:t>/</a:t>
            </a:r>
            <a:r>
              <a:rPr lang="es-ES" sz="2400" b="1" err="1">
                <a:latin typeface="Gill Sans"/>
              </a:rPr>
              <a:t>Underflow</a:t>
            </a:r>
            <a:r>
              <a:rPr lang="es-ES" sz="2400" b="1">
                <a:latin typeface="Gill Sans"/>
              </a:rPr>
              <a:t> (&lt;0.8.0)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30FA13-7AED-8C31-FC50-32BAD649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82" y="2334917"/>
            <a:ext cx="8442443" cy="17648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80A86C8-DADC-527C-6FFF-B9526C05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483" y="4319881"/>
            <a:ext cx="8442444" cy="17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2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Concepto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Bloques. 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Cadena de bloques.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Descentralización e inmutabilidad.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Historia de la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Bitcoin.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solidFill>
                  <a:schemeClr val="tx1"/>
                </a:solidFill>
                <a:latin typeface="Gill Sans"/>
              </a:rPr>
              <a:t>Ethereum.</a:t>
            </a:r>
            <a:endParaRPr lang="es-ES">
              <a:solidFill>
                <a:schemeClr val="tx1"/>
              </a:solidFill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Ciberseguridad en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Problemas de llaves privadas.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solidFill>
                  <a:schemeClr val="tx1"/>
                </a:solidFill>
                <a:latin typeface="Gill Sans"/>
              </a:rPr>
              <a:t>Vulnerabilidades comunes en contratos inteligentes.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Tipos de retos en </a:t>
            </a:r>
            <a:r>
              <a:rPr lang="es-ES" b="1" err="1">
                <a:latin typeface="Gill Sans"/>
              </a:rPr>
              <a:t>CTFs</a:t>
            </a:r>
            <a:r>
              <a:rPr lang="es-ES" b="1">
                <a:latin typeface="Gill Sans"/>
              </a:rPr>
              <a:t>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 b="1">
                <a:solidFill>
                  <a:srgbClr val="FF0000"/>
                </a:solidFill>
                <a:latin typeface="Gill Sans"/>
              </a:rPr>
              <a:t>Recuperación de claves o fondos.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Rastreo de transacciones.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Manipulación de contratos inteligentes.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129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INTRODUCCION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48031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" name="Imagen 1" descr="Escala de tiempo&#10;&#10;Descripción generada automáticamente">
            <a:extLst>
              <a:ext uri="{FF2B5EF4-FFF2-40B4-BE49-F238E27FC236}">
                <a16:creationId xmlns:a16="http://schemas.microsoft.com/office/drawing/2014/main" id="{CA932179-C945-A459-CE67-BD7C13A3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390" y="1897842"/>
            <a:ext cx="6096000" cy="35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80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130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sz="3200" b="1">
                <a:solidFill>
                  <a:schemeClr val="bg1"/>
                </a:solidFill>
              </a:rPr>
              <a:t>RECUPERACIÓN DE CLAVES O FONDOS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1AFE6D-1D8A-38AF-82C2-1DC74A91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714" y="1629707"/>
            <a:ext cx="4114800" cy="41148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0E9412-62FF-71FF-CB2C-84E04803E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98" y="1634353"/>
            <a:ext cx="4114800" cy="4114800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6A3DC42-CE02-7358-4786-E31E3D053E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76233"/>
              </p:ext>
            </p:extLst>
          </p:nvPr>
        </p:nvGraphicFramePr>
        <p:xfrm>
          <a:off x="4495800" y="2884713"/>
          <a:ext cx="2906486" cy="219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3916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131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sz="3200" b="1">
                <a:solidFill>
                  <a:schemeClr val="bg1"/>
                </a:solidFill>
              </a:rPr>
              <a:t>RECUPERACIÓN DE CLAVES O FONDOS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19" name="Imagen 18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D0291FB9-6062-9140-4CE7-1A9B6EB8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35" t="218" r="22072" b="437"/>
          <a:stretch/>
        </p:blipFill>
        <p:spPr>
          <a:xfrm>
            <a:off x="583259" y="1502245"/>
            <a:ext cx="6608560" cy="4381647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F009600-AD21-4A03-7A96-DB1CBD9F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935" t="22475" r="27904" b="3361"/>
          <a:stretch/>
        </p:blipFill>
        <p:spPr>
          <a:xfrm>
            <a:off x="7347917" y="1732463"/>
            <a:ext cx="4220384" cy="4083049"/>
          </a:xfrm>
          <a:prstGeom prst="rect">
            <a:avLst/>
          </a:prstGeom>
        </p:spPr>
      </p:pic>
      <p:pic>
        <p:nvPicPr>
          <p:cNvPr id="22" name="Imagen 2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6D12D36-5B45-8A29-0AD1-0AD9F103A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794" y="1611042"/>
            <a:ext cx="4246839" cy="43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128758" y="1424474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s-ES"/>
              <a:t>Le hemos robado la frase de recuperación de </a:t>
            </a:r>
            <a:r>
              <a:rPr lang="es-ES" err="1"/>
              <a:t>Metamask</a:t>
            </a:r>
            <a:r>
              <a:rPr lang="es-ES"/>
              <a:t> a un tal Pepe, pero no sabemos </a:t>
            </a:r>
            <a:r>
              <a:rPr lang="es-ES" err="1"/>
              <a:t>cúal</a:t>
            </a:r>
            <a:r>
              <a:rPr lang="es-ES"/>
              <a:t> es su dirección pública. Intenta descubrirla para ver que virguerías ha estado haciendo en la </a:t>
            </a:r>
            <a:r>
              <a:rPr lang="es-ES" err="1"/>
              <a:t>blockchain</a:t>
            </a:r>
            <a:r>
              <a:rPr lang="es-ES"/>
              <a:t>.</a:t>
            </a:r>
          </a:p>
          <a:p>
            <a:pPr marL="717550" indent="-514350">
              <a:buSzPts val="3200"/>
              <a:buChar char="•"/>
            </a:pPr>
            <a:endParaRPr lang="es-ES"/>
          </a:p>
          <a:p>
            <a:pPr marL="342900" indent="-139700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132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RETO 1</a:t>
            </a:r>
            <a:endParaRPr b="1"/>
          </a:p>
        </p:txBody>
      </p:sp>
      <p:pic>
        <p:nvPicPr>
          <p:cNvPr id="2" name="Imagen 1" descr="Interfaz de usuario gráfica, Texto, Sitio web&#10;&#10;Descripción generada automáticamente">
            <a:extLst>
              <a:ext uri="{FF2B5EF4-FFF2-40B4-BE49-F238E27FC236}">
                <a16:creationId xmlns:a16="http://schemas.microsoft.com/office/drawing/2014/main" id="{CFAFC579-3BA8-E568-B339-1DF82139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19" t="66946" r="34198" b="418"/>
          <a:stretch/>
        </p:blipFill>
        <p:spPr>
          <a:xfrm>
            <a:off x="3056457" y="2433842"/>
            <a:ext cx="6067250" cy="34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459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E32001C-38B0-15D7-23AB-ED03CFC1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943" y="1716484"/>
            <a:ext cx="8337444" cy="1434424"/>
          </a:xfrm>
        </p:spPr>
        <p:txBody>
          <a:bodyPr/>
          <a:lstStyle/>
          <a:p>
            <a:pPr algn="ctr"/>
            <a:r>
              <a:rPr lang="es-ES" sz="9600" b="1"/>
              <a:t>CHALLENGE</a:t>
            </a:r>
            <a:endParaRPr lang="es-ES" b="1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944C4B26-2F52-3B6A-B7F6-6BE6D1D28E03}"/>
              </a:ext>
            </a:extLst>
          </p:cNvPr>
          <p:cNvSpPr txBox="1">
            <a:spLocks/>
          </p:cNvSpPr>
          <p:nvPr/>
        </p:nvSpPr>
        <p:spPr>
          <a:xfrm>
            <a:off x="2499214" y="3761529"/>
            <a:ext cx="719444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b="1"/>
              <a:t>Tenéis 10 minutos para resolver el reto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26738600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buSzPts val="3200"/>
            </a:pPr>
            <a:r>
              <a:rPr lang="es-ES">
                <a:latin typeface="Gill Sans"/>
              </a:rPr>
              <a:t>Primero nos instalamos la </a:t>
            </a:r>
            <a:r>
              <a:rPr lang="es-ES" err="1">
                <a:latin typeface="Gill Sans"/>
              </a:rPr>
              <a:t>extesión</a:t>
            </a:r>
            <a:r>
              <a:rPr lang="es-ES">
                <a:latin typeface="Gill Sans"/>
              </a:rPr>
              <a:t> de </a:t>
            </a:r>
            <a:r>
              <a:rPr lang="es-ES" err="1">
                <a:latin typeface="Gill Sans"/>
              </a:rPr>
              <a:t>Metamask</a:t>
            </a:r>
            <a:r>
              <a:rPr lang="es-ES">
                <a:latin typeface="Gill Sans"/>
              </a:rPr>
              <a:t> en nuestro navegador.</a:t>
            </a:r>
          </a:p>
          <a:p>
            <a:pPr marL="0" indent="0" algn="l">
              <a:buSzPts val="3200"/>
            </a:pPr>
            <a:r>
              <a:rPr lang="es-ES">
                <a:latin typeface="Gill Sans"/>
              </a:rPr>
              <a:t>Después elegimos la opción de importar una </a:t>
            </a:r>
            <a:r>
              <a:rPr lang="es-ES" err="1">
                <a:latin typeface="Gill Sans"/>
              </a:rPr>
              <a:t>wallet</a:t>
            </a:r>
            <a:r>
              <a:rPr lang="es-ES">
                <a:latin typeface="Gill Sans"/>
              </a:rPr>
              <a:t> ya existente y pegamos la frase de recuperación.</a:t>
            </a:r>
          </a:p>
          <a:p>
            <a:pPr marL="0" indent="0" algn="l">
              <a:buSzPts val="3200"/>
            </a:pPr>
            <a:endParaRPr lang="es-ES">
              <a:latin typeface="Gill Sans"/>
            </a:endParaRPr>
          </a:p>
          <a:p>
            <a:pPr marL="0" indent="0" algn="l">
              <a:buSzPts val="3200"/>
            </a:pPr>
            <a:endParaRPr lang="es-ES">
              <a:latin typeface="Gill Sans"/>
            </a:endParaRPr>
          </a:p>
          <a:p>
            <a:pPr marL="0" indent="0" algn="l">
              <a:buSzPts val="3200"/>
            </a:pPr>
            <a:endParaRPr lang="es-ES">
              <a:latin typeface="Gill Sans"/>
            </a:endParaRPr>
          </a:p>
          <a:p>
            <a:pPr marL="0" indent="0" algn="l">
              <a:buSzPts val="3200"/>
            </a:pPr>
            <a:endParaRPr lang="es-ES">
              <a:latin typeface="Gill Sans"/>
            </a:endParaRPr>
          </a:p>
          <a:p>
            <a:pPr marL="0" indent="0" algn="l">
              <a:buSzPts val="3200"/>
            </a:pPr>
            <a:endParaRPr lang="es-ES">
              <a:latin typeface="Gill Sans"/>
            </a:endParaRPr>
          </a:p>
          <a:p>
            <a:pPr marL="0" indent="0" algn="l">
              <a:buSzPts val="3200"/>
            </a:pPr>
            <a:endParaRPr lang="es-ES">
              <a:latin typeface="Gill Sans"/>
            </a:endParaRPr>
          </a:p>
          <a:p>
            <a:pPr marL="0" indent="0" algn="l">
              <a:buSzPts val="3200"/>
            </a:pPr>
            <a:r>
              <a:rPr lang="es-ES">
                <a:latin typeface="Gill Sans"/>
              </a:rPr>
              <a:t>Una vez ya importada, creamos una contraseña y podremos ver la dirección de nuestra </a:t>
            </a:r>
            <a:r>
              <a:rPr lang="es-ES" err="1">
                <a:latin typeface="Gill Sans"/>
              </a:rPr>
              <a:t>wallet</a:t>
            </a:r>
            <a:r>
              <a:rPr lang="es-ES">
                <a:latin typeface="Gill Sans"/>
              </a:rPr>
              <a:t>.</a:t>
            </a: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134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WRITEUP RETO 1</a:t>
            </a:r>
            <a:endParaRPr b="1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D63D8B0-7E20-9646-6546-F556E34828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35" t="22475" r="27904" b="3361"/>
          <a:stretch/>
        </p:blipFill>
        <p:spPr>
          <a:xfrm>
            <a:off x="1204879" y="2438017"/>
            <a:ext cx="3364311" cy="3217569"/>
          </a:xfrm>
          <a:prstGeom prst="rect">
            <a:avLst/>
          </a:prstGeom>
        </p:spPr>
      </p:pic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FB5B946-FD68-F205-D3F6-4EF662BE7C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119" t="31213" r="20106" b="29821"/>
          <a:stretch/>
        </p:blipFill>
        <p:spPr>
          <a:xfrm>
            <a:off x="4622507" y="2786339"/>
            <a:ext cx="6946040" cy="24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764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Concepto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Bloques. 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Cadena de bloques.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Descentralización e inmutabilidad.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Historia de la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Bitcoin.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solidFill>
                  <a:schemeClr val="tx1"/>
                </a:solidFill>
                <a:latin typeface="Gill Sans"/>
              </a:rPr>
              <a:t>Ethereum.</a:t>
            </a:r>
            <a:endParaRPr lang="es-ES">
              <a:solidFill>
                <a:schemeClr val="tx1"/>
              </a:solidFill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Ciberseguridad en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Problemas de llaves privadas.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solidFill>
                  <a:schemeClr val="tx1"/>
                </a:solidFill>
                <a:latin typeface="Gill Sans"/>
              </a:rPr>
              <a:t>Vulnerabilidades comunes en contratos inteligentes.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Tipos de retos en </a:t>
            </a:r>
            <a:r>
              <a:rPr lang="es-ES" b="1" err="1">
                <a:latin typeface="Gill Sans"/>
              </a:rPr>
              <a:t>CTFs</a:t>
            </a:r>
            <a:r>
              <a:rPr lang="es-ES" b="1">
                <a:latin typeface="Gill Sans"/>
              </a:rPr>
              <a:t>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solidFill>
                  <a:schemeClr val="tx1"/>
                </a:solidFill>
                <a:latin typeface="Gill Sans"/>
              </a:rPr>
              <a:t>Recuperación de claves o fondos.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 b="1">
                <a:solidFill>
                  <a:srgbClr val="FF0000"/>
                </a:solidFill>
                <a:latin typeface="Gill Sans"/>
              </a:rPr>
              <a:t>Rastreo de transacciones.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Manipulación de contratos inteligentes.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135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INTRODUCCION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3092650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136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RASTREO DE TRANSACCIONES</a:t>
            </a:r>
            <a:endParaRPr lang="es-ES"/>
          </a:p>
        </p:txBody>
      </p:sp>
      <p:pic>
        <p:nvPicPr>
          <p:cNvPr id="7" name="Imagen 6" descr="Interfaz de usuario gráfica, Texto, Correo electrónico&#10;&#10;Descripción generada automáticamente">
            <a:extLst>
              <a:ext uri="{FF2B5EF4-FFF2-40B4-BE49-F238E27FC236}">
                <a16:creationId xmlns:a16="http://schemas.microsoft.com/office/drawing/2014/main" id="{7F44F7A7-5338-1D2E-AA01-CAAA698A45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781" b="-185"/>
          <a:stretch/>
        </p:blipFill>
        <p:spPr>
          <a:xfrm>
            <a:off x="893704" y="1329502"/>
            <a:ext cx="10395189" cy="542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5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137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RASTREO DE TRANSACCIONES</a:t>
            </a:r>
            <a:endParaRPr lang="es-ES"/>
          </a:p>
        </p:txBody>
      </p:sp>
      <p:pic>
        <p:nvPicPr>
          <p:cNvPr id="2" name="Imagen 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BC8F702D-64CC-5648-45AE-3CE01129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12" r="14315" b="51354"/>
          <a:stretch/>
        </p:blipFill>
        <p:spPr>
          <a:xfrm>
            <a:off x="197556" y="1098779"/>
            <a:ext cx="8002327" cy="1990682"/>
          </a:xfrm>
          <a:prstGeom prst="rect">
            <a:avLst/>
          </a:prstGeom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FE2DBF4-1292-5112-3192-18860162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630" y="3087891"/>
            <a:ext cx="7723483" cy="3758442"/>
          </a:xfrm>
          <a:prstGeom prst="rect">
            <a:avLst/>
          </a:prstGeom>
        </p:spPr>
      </p:pic>
      <p:pic>
        <p:nvPicPr>
          <p:cNvPr id="3" name="Imagen 2" descr="Sherlock | Apu Apustaja | Know Your Meme">
            <a:extLst>
              <a:ext uri="{FF2B5EF4-FFF2-40B4-BE49-F238E27FC236}">
                <a16:creationId xmlns:a16="http://schemas.microsoft.com/office/drawing/2014/main" id="{22056FC5-2AF5-E11A-8BE7-902EE234A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37" y="3628072"/>
            <a:ext cx="3270014" cy="268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131672" y="963428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indent="0"/>
            <a:r>
              <a:rPr lang="es-ES"/>
              <a:t>La policía ha recurrido al perro detective </a:t>
            </a:r>
            <a:r>
              <a:rPr lang="es-ES" err="1"/>
              <a:t>Rastreator</a:t>
            </a:r>
            <a:r>
              <a:rPr lang="es-ES"/>
              <a:t>, famoso por su olfato en la </a:t>
            </a:r>
            <a:r>
              <a:rPr lang="es-ES" err="1"/>
              <a:t>blockchain</a:t>
            </a:r>
            <a:r>
              <a:rPr lang="es-ES"/>
              <a:t>, para desmantelar una red de lavado de dinero con criptomonedas que opera en la </a:t>
            </a:r>
            <a:r>
              <a:rPr lang="es-ES" err="1"/>
              <a:t>blockchain</a:t>
            </a:r>
            <a:r>
              <a:rPr lang="es-ES"/>
              <a:t> de </a:t>
            </a:r>
            <a:r>
              <a:rPr lang="es-ES" err="1"/>
              <a:t>EthereumSepolia</a:t>
            </a:r>
            <a:r>
              <a:rPr lang="es-ES"/>
              <a:t>. </a:t>
            </a:r>
          </a:p>
          <a:p>
            <a:pPr marL="228600" indent="0"/>
            <a:r>
              <a:rPr lang="es-ES"/>
              <a:t>Tras haber detenido a un miembro de la red, el muy chivato reveló información clave: que su dirección es "0x44658b1f730e278078B8172829Dd446B97649361" y que otro miembro de la red hizo una transacción al cabecilla del grupo el "Nov-13-2024 03:08:00 PM UTC" en el bloque número "7069198". </a:t>
            </a:r>
          </a:p>
          <a:p>
            <a:pPr marL="228600" indent="0"/>
            <a:r>
              <a:rPr lang="es-ES" err="1"/>
              <a:t>Rastreator</a:t>
            </a:r>
            <a:r>
              <a:rPr lang="es-ES"/>
              <a:t> tiene muy buen olfato, pero no deja de ser un perro, por lo que tiene muy mala vista y no puede ver la </a:t>
            </a:r>
            <a:r>
              <a:rPr lang="es-ES" err="1"/>
              <a:t>blockchain</a:t>
            </a:r>
            <a:r>
              <a:rPr lang="es-ES"/>
              <a:t>. </a:t>
            </a:r>
          </a:p>
          <a:p>
            <a:pPr marL="228600" indent="0"/>
            <a:r>
              <a:rPr lang="es-ES"/>
              <a:t>Utiliza https://sepolia.etherscan.io/ para ayudarle.</a:t>
            </a:r>
            <a:br>
              <a:rPr lang="es-ES" sz="3200"/>
            </a:br>
            <a:endParaRPr lang="es-ES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138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RETO 2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9431442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E32001C-38B0-15D7-23AB-ED03CFC1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943" y="878637"/>
            <a:ext cx="8337444" cy="1434424"/>
          </a:xfrm>
        </p:spPr>
        <p:txBody>
          <a:bodyPr/>
          <a:lstStyle/>
          <a:p>
            <a:pPr algn="ctr"/>
            <a:r>
              <a:rPr lang="es-ES" sz="9600" b="1">
                <a:solidFill>
                  <a:schemeClr val="tx1"/>
                </a:solidFill>
              </a:rPr>
              <a:t>CHALLENGE</a:t>
            </a:r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944C4B26-2F52-3B6A-B7F6-6BE6D1D28E03}"/>
              </a:ext>
            </a:extLst>
          </p:cNvPr>
          <p:cNvSpPr txBox="1">
            <a:spLocks/>
          </p:cNvSpPr>
          <p:nvPr/>
        </p:nvSpPr>
        <p:spPr>
          <a:xfrm>
            <a:off x="2499214" y="5173904"/>
            <a:ext cx="719444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b="1">
                <a:solidFill>
                  <a:srgbClr val="000000"/>
                </a:solidFill>
              </a:rPr>
              <a:t>Tenéis 15 minutos para resolver el reto</a:t>
            </a:r>
            <a:endParaRPr lang="es-E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53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0731" y="4502814"/>
            <a:ext cx="5208278" cy="10212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/>
              <a:t>6ce0903992d1cfe477a24db09dbe848053a5692c2d8c882a10b03d8e8e2612a2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err="1">
                <a:cs typeface="Arial"/>
              </a:rPr>
              <a:t>DonaldTrump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ElonMusk</a:t>
            </a:r>
            <a:r>
              <a:rPr lang="es-ES">
                <a:cs typeface="Arial"/>
              </a:rPr>
              <a:t> +100k$</a:t>
            </a:r>
          </a:p>
          <a:p>
            <a:pPr algn="ctr"/>
            <a:r>
              <a:rPr lang="es-ES" err="1">
                <a:ea typeface="+mn-lt"/>
                <a:cs typeface="+mn-lt"/>
              </a:rPr>
              <a:t>PedroSanchez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IbaiLlanos</a:t>
            </a:r>
            <a:r>
              <a:rPr lang="es-ES">
                <a:ea typeface="+mn-lt"/>
                <a:cs typeface="+mn-lt"/>
              </a:rPr>
              <a:t> +200$</a:t>
            </a:r>
            <a:endParaRPr lang="es-ES"/>
          </a:p>
          <a:p>
            <a:pPr algn="ctr"/>
            <a:r>
              <a:rPr lang="es-ES" err="1">
                <a:cs typeface="Arial"/>
              </a:rPr>
              <a:t>YolandaDiaz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RistoMejide</a:t>
            </a:r>
            <a:r>
              <a:rPr lang="es-ES">
                <a:cs typeface="Arial"/>
              </a:rPr>
              <a:t> +1€</a:t>
            </a:r>
            <a:endParaRPr lang="es-ES"/>
          </a:p>
          <a:p>
            <a:pPr algn="ctr"/>
            <a:r>
              <a:rPr lang="es-ES" err="1">
                <a:cs typeface="Arial"/>
              </a:rPr>
              <a:t>SantiagoAbascal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IbaiLlanos</a:t>
            </a:r>
            <a:r>
              <a:rPr lang="es-ES">
                <a:cs typeface="Arial"/>
              </a:rPr>
              <a:t> +3k€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IsabelAyuso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MarianoRajoy</a:t>
            </a:r>
            <a:r>
              <a:rPr lang="es-ES">
                <a:cs typeface="Arial"/>
              </a:rPr>
              <a:t> +200€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FelipeVI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LeticiaOrtiz</a:t>
            </a:r>
            <a:r>
              <a:rPr lang="es-ES">
                <a:cs typeface="Arial"/>
              </a:rPr>
              <a:t> +500k€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IreneMontero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CristinaPedroche</a:t>
            </a:r>
            <a:r>
              <a:rPr lang="es-ES">
                <a:cs typeface="Arial"/>
              </a:rPr>
              <a:t> +150€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PabloIglesias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ElRubius</a:t>
            </a:r>
            <a:r>
              <a:rPr lang="es-ES">
                <a:cs typeface="Arial"/>
              </a:rPr>
              <a:t> +75€</a:t>
            </a:r>
            <a:endParaRPr lang="es-ES"/>
          </a:p>
          <a:p>
            <a:pPr algn="ctr"/>
            <a:r>
              <a:rPr lang="es-ES" err="1">
                <a:cs typeface="Arial"/>
              </a:rPr>
              <a:t>AlbertoGarzon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KikoMatamoros</a:t>
            </a:r>
            <a:r>
              <a:rPr lang="es-ES">
                <a:cs typeface="Arial"/>
              </a:rPr>
              <a:t> +250€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KikoRivera</a:t>
            </a:r>
            <a:r>
              <a:rPr lang="es-ES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CristianoRonaldo</a:t>
            </a:r>
            <a:r>
              <a:rPr lang="es-ES">
                <a:ea typeface="+mn-lt"/>
                <a:cs typeface="+mn-lt"/>
              </a:rPr>
              <a:t> --&gt; Georgina +500k$</a:t>
            </a:r>
          </a:p>
          <a:p>
            <a:pPr algn="ctr"/>
            <a:r>
              <a:rPr lang="es-ES" b="1">
                <a:cs typeface="Arial"/>
              </a:rPr>
              <a:t>JuanCarlos1 ---&gt; Rashid Al </a:t>
            </a:r>
            <a:r>
              <a:rPr lang="es-ES" b="1" err="1">
                <a:cs typeface="Arial"/>
              </a:rPr>
              <a:t>Maktumk</a:t>
            </a:r>
            <a:r>
              <a:rPr lang="es-ES" b="1">
                <a:cs typeface="Arial"/>
              </a:rPr>
              <a:t> +1M$</a:t>
            </a:r>
            <a:endParaRPr lang="es-ES" b="1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015F7F-9806-8923-6331-9A3565C7D49D}"/>
              </a:ext>
            </a:extLst>
          </p:cNvPr>
          <p:cNvSpPr txBox="1"/>
          <p:nvPr/>
        </p:nvSpPr>
        <p:spPr>
          <a:xfrm>
            <a:off x="7083859" y="1994406"/>
            <a:ext cx="3248025" cy="132343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/>
              <a:t>HASH FUNCTION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F8E994-DF87-6434-5302-0C7EFAB59BEC}"/>
              </a:ext>
            </a:extLst>
          </p:cNvPr>
          <p:cNvCxnSpPr/>
          <p:nvPr/>
        </p:nvCxnSpPr>
        <p:spPr>
          <a:xfrm>
            <a:off x="5229225" y="2609850"/>
            <a:ext cx="18573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5D9BC8D-14D5-7110-3124-FBEF8C67FAA1}"/>
              </a:ext>
            </a:extLst>
          </p:cNvPr>
          <p:cNvCxnSpPr>
            <a:cxnSpLocks/>
          </p:cNvCxnSpPr>
          <p:nvPr/>
        </p:nvCxnSpPr>
        <p:spPr>
          <a:xfrm>
            <a:off x="8753475" y="3314699"/>
            <a:ext cx="9525" cy="1181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6276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122601" y="1135786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indent="0">
              <a:buSzPts val="3200"/>
            </a:pPr>
            <a:r>
              <a:rPr lang="es-ES" sz="3200"/>
              <a:t>Resolución 1</a:t>
            </a:r>
            <a:br>
              <a:rPr lang="es-ES" sz="3200"/>
            </a:br>
            <a:endParaRPr lang="es-ES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140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RETO 2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5258374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122601" y="1135786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indent="0"/>
            <a:r>
              <a:rPr lang="es-ES" sz="3200"/>
              <a:t>Buscar el bloque y la cantidad de ETH enviada</a:t>
            </a:r>
            <a:br>
              <a:rPr lang="es-ES" sz="3200"/>
            </a:br>
            <a:endParaRPr lang="es-ES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141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RETO 2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1610762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142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RETO 2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0C3A3F-2EB3-702A-29A3-5B1AF9A77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9060EA8-1D83-8149-4585-7FC309A6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33" y="1328842"/>
            <a:ext cx="8372927" cy="47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958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143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WRITEUP RETO 2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E3A935-4885-AE90-B303-C3A33CC93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172027-3E77-4B84-259D-ED174EEDE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9" y="3430054"/>
            <a:ext cx="10585622" cy="5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71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122601" y="1135786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indent="0">
              <a:buSzPts val="3200"/>
            </a:pPr>
            <a:r>
              <a:rPr lang="es-ES" sz="3200"/>
              <a:t>Resolución 2</a:t>
            </a:r>
            <a:br>
              <a:rPr lang="es-ES" sz="3200"/>
            </a:br>
            <a:endParaRPr lang="es-ES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144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RETO 2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7528140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122601" y="1135786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indent="0"/>
            <a:r>
              <a:rPr lang="es-ES" sz="3200"/>
              <a:t>Crear un grafo con las transacciones</a:t>
            </a:r>
            <a:br>
              <a:rPr lang="es-ES" sz="3200"/>
            </a:br>
            <a:endParaRPr lang="es-ES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145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RETO 2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776492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122601" y="1135786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indent="0"/>
            <a:r>
              <a:rPr lang="es-ES" sz="1000"/>
              <a:t>0xDD2768bB83cFe045fC96D87DA036f64C10cB6A23 --&gt; 0x42D59776aa384540C5e5Da9610ed51762186416c</a:t>
            </a:r>
            <a:br>
              <a:rPr lang="es-ES" sz="1000"/>
            </a:br>
            <a:r>
              <a:rPr lang="es-ES" sz="1000"/>
              <a:t>0.005</a:t>
            </a:r>
          </a:p>
          <a:p>
            <a:pPr marL="228600" indent="0"/>
            <a:r>
              <a:rPr lang="es-ES" sz="1000"/>
              <a:t>0xDD2768bB83cFe045fC96D87DA036f64C10cB6A23 --&gt; 0x4a4A99C8Ede0b4521cdbd14Ca98ED4B4008783c0</a:t>
            </a:r>
            <a:br>
              <a:rPr lang="es-ES" sz="1000"/>
            </a:br>
            <a:r>
              <a:rPr lang="es-ES" sz="1000"/>
              <a:t>0.005</a:t>
            </a:r>
          </a:p>
          <a:p>
            <a:pPr marL="228600" indent="0"/>
            <a:r>
              <a:rPr lang="es-ES" sz="1000"/>
              <a:t>0xDD2768bB83cFe045fC96D87DA036f64C10cB6A23 --&gt; 0x02E808bF8Bc8114aE2984B78f9516f2697FDA108</a:t>
            </a:r>
            <a:br>
              <a:rPr lang="es-ES" sz="1000"/>
            </a:br>
            <a:r>
              <a:rPr lang="es-ES" sz="1000"/>
              <a:t>0.005</a:t>
            </a:r>
          </a:p>
          <a:p>
            <a:pPr marL="228600" indent="0"/>
            <a:r>
              <a:rPr lang="es-ES" sz="1000"/>
              <a:t>0x42D59776aa384540C5e5Da9610ed51762186416c --&gt; 0xaE8181835B943b5A40995786da391DBb33e893eE</a:t>
            </a:r>
            <a:br>
              <a:rPr lang="es-ES" sz="1000"/>
            </a:br>
            <a:r>
              <a:rPr lang="es-ES" sz="1000"/>
              <a:t>0.0049603</a:t>
            </a:r>
          </a:p>
          <a:p>
            <a:pPr marL="228600" indent="0"/>
            <a:r>
              <a:rPr lang="es-ES" sz="1000"/>
              <a:t>0x02E808bF8Bc8114aE2984B78f9516f2697FDA108 --&gt; 0xaE8181835B943b5A40995786da391DBb33e893eE</a:t>
            </a:r>
            <a:br>
              <a:rPr lang="es-ES" sz="1000"/>
            </a:br>
            <a:r>
              <a:rPr lang="es-ES" sz="1000"/>
              <a:t>0.0049603</a:t>
            </a:r>
          </a:p>
          <a:p>
            <a:pPr marL="228600" indent="0"/>
            <a:r>
              <a:rPr lang="es-ES" sz="1000"/>
              <a:t>0xaE8181835B943b5A40995786da391DBb33e893eE --&gt; 0x44658b1f730e278078B8172829Dd446B97649361</a:t>
            </a:r>
            <a:br>
              <a:rPr lang="es-ES" sz="1000"/>
            </a:br>
            <a:r>
              <a:rPr lang="es-ES" sz="1000"/>
              <a:t>0.00988253</a:t>
            </a:r>
          </a:p>
          <a:p>
            <a:pPr marL="228600" indent="0"/>
            <a:r>
              <a:rPr lang="es-ES" sz="1000"/>
              <a:t>0x44658b1f730e278078B8172829Dd446B97649361 --&gt; 0x384a6397601556bD542da12F88507a27f59229eA</a:t>
            </a:r>
            <a:br>
              <a:rPr lang="es-ES" sz="1000"/>
            </a:br>
            <a:r>
              <a:rPr lang="es-ES" sz="1000"/>
              <a:t>0.0049596</a:t>
            </a:r>
            <a:br>
              <a:rPr lang="es-ES" sz="3200"/>
            </a:br>
            <a:endParaRPr lang="es-ES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146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RETO 2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533322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Concepto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Bloques. 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Cadena de bloques.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Descentralización e inmutabilidad.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Historia de la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Bitcoin.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solidFill>
                  <a:schemeClr val="tx1"/>
                </a:solidFill>
                <a:latin typeface="Gill Sans"/>
              </a:rPr>
              <a:t>Ethereum.</a:t>
            </a:r>
            <a:endParaRPr lang="es-ES">
              <a:solidFill>
                <a:schemeClr val="tx1"/>
              </a:solidFill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Ciberseguridad en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Problemas de llaves privadas.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solidFill>
                  <a:schemeClr val="tx1"/>
                </a:solidFill>
                <a:latin typeface="Gill Sans"/>
              </a:rPr>
              <a:t>Vulnerabilidades comunes en contratos inteligentes.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Tipos de retos en </a:t>
            </a:r>
            <a:r>
              <a:rPr lang="es-ES" b="1" err="1">
                <a:latin typeface="Gill Sans"/>
              </a:rPr>
              <a:t>CTFs</a:t>
            </a:r>
            <a:r>
              <a:rPr lang="es-ES" b="1">
                <a:latin typeface="Gill Sans"/>
              </a:rPr>
              <a:t>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solidFill>
                  <a:schemeClr val="tx1"/>
                </a:solidFill>
                <a:latin typeface="Gill Sans"/>
              </a:rPr>
              <a:t>Recuperación de claves o fondos.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solidFill>
                  <a:schemeClr val="tx1"/>
                </a:solidFill>
                <a:latin typeface="Gill Sans"/>
              </a:rPr>
              <a:t>Rastreo de transacciones.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 b="1">
                <a:solidFill>
                  <a:srgbClr val="FF0000"/>
                </a:solidFill>
                <a:latin typeface="Gill Sans"/>
              </a:rPr>
              <a:t>Manipulación de contratos inteligentes.</a:t>
            </a:r>
            <a:endParaRPr lang="es-ES" b="1">
              <a:solidFill>
                <a:srgbClr val="FF0000"/>
              </a:solidFill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147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INTRODUCCION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6603603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148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MANIPULACIÓN DE CONTRATOS INTELIGENTES</a:t>
            </a:r>
            <a:endParaRPr lang="es-ES"/>
          </a:p>
        </p:txBody>
      </p:sp>
      <p:pic>
        <p:nvPicPr>
          <p:cNvPr id="2" name="Imagen 1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E393007-1515-536C-32D2-172F34A6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1202037"/>
            <a:ext cx="10961914" cy="53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749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149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MANIPULACIÓN DE CONTRATOS INTELIGENTES</a:t>
            </a:r>
            <a:endParaRPr lang="es-ES"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B907A00-A274-2643-AF49-5885025D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7" t="-159" r="-418" b="6032"/>
          <a:stretch/>
        </p:blipFill>
        <p:spPr>
          <a:xfrm>
            <a:off x="812688" y="1132114"/>
            <a:ext cx="2239071" cy="5595265"/>
          </a:xfrm>
          <a:prstGeom prst="rect">
            <a:avLst/>
          </a:prstGeom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07B1EB2-A23C-1695-3CD8-F6F4D8F4D7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13" r="418" b="6349"/>
          <a:stretch/>
        </p:blipFill>
        <p:spPr>
          <a:xfrm>
            <a:off x="3512344" y="1133436"/>
            <a:ext cx="2239069" cy="5593940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DA6F4B1-0FBF-BBEC-C562-7818095AA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196" y="1338942"/>
            <a:ext cx="2800350" cy="762000"/>
          </a:xfrm>
          <a:prstGeom prst="rect">
            <a:avLst/>
          </a:prstGeom>
        </p:spPr>
      </p:pic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9BA3D9E-9806-6AA4-4A1A-7F3890DF0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5534" y="2291442"/>
            <a:ext cx="27336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7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8831" y="4502814"/>
            <a:ext cx="5208278" cy="10212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/>
              <a:t>????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err="1">
                <a:cs typeface="Arial"/>
              </a:rPr>
              <a:t>DonaldTrump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ElonMusk</a:t>
            </a:r>
            <a:r>
              <a:rPr lang="es-ES">
                <a:cs typeface="Arial"/>
              </a:rPr>
              <a:t> +100k$</a:t>
            </a:r>
          </a:p>
          <a:p>
            <a:pPr algn="ctr"/>
            <a:r>
              <a:rPr lang="es-ES" err="1">
                <a:ea typeface="+mn-lt"/>
                <a:cs typeface="+mn-lt"/>
              </a:rPr>
              <a:t>PedroSanchez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IbaiLlanos</a:t>
            </a:r>
            <a:r>
              <a:rPr lang="es-ES">
                <a:ea typeface="+mn-lt"/>
                <a:cs typeface="+mn-lt"/>
              </a:rPr>
              <a:t> +200$</a:t>
            </a:r>
            <a:endParaRPr lang="es-ES"/>
          </a:p>
          <a:p>
            <a:pPr algn="ctr"/>
            <a:r>
              <a:rPr lang="es-ES" err="1">
                <a:cs typeface="Arial"/>
              </a:rPr>
              <a:t>YolandaDiaz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RistoMejide</a:t>
            </a:r>
            <a:r>
              <a:rPr lang="es-ES">
                <a:cs typeface="Arial"/>
              </a:rPr>
              <a:t> +1€</a:t>
            </a:r>
            <a:endParaRPr lang="es-ES"/>
          </a:p>
          <a:p>
            <a:pPr algn="ctr"/>
            <a:r>
              <a:rPr lang="es-ES" err="1">
                <a:cs typeface="Arial"/>
              </a:rPr>
              <a:t>SantiagoAbascal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IbaiLlanos</a:t>
            </a:r>
            <a:r>
              <a:rPr lang="es-ES">
                <a:cs typeface="Arial"/>
              </a:rPr>
              <a:t> +3k€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IsabelAyuso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MarianoRajoy</a:t>
            </a:r>
            <a:r>
              <a:rPr lang="es-ES">
                <a:cs typeface="Arial"/>
              </a:rPr>
              <a:t> +200€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FelipeVI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LeticiaOrtiz</a:t>
            </a:r>
            <a:r>
              <a:rPr lang="es-ES">
                <a:cs typeface="Arial"/>
              </a:rPr>
              <a:t> +500k€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IreneMontero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CristinaPedroche</a:t>
            </a:r>
            <a:r>
              <a:rPr lang="es-ES">
                <a:cs typeface="Arial"/>
              </a:rPr>
              <a:t> +150€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PabloIglesias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ElRubius</a:t>
            </a:r>
            <a:r>
              <a:rPr lang="es-ES">
                <a:cs typeface="Arial"/>
              </a:rPr>
              <a:t> +75€</a:t>
            </a:r>
            <a:endParaRPr lang="es-ES"/>
          </a:p>
          <a:p>
            <a:pPr algn="ctr"/>
            <a:r>
              <a:rPr lang="es-ES" err="1">
                <a:cs typeface="Arial"/>
              </a:rPr>
              <a:t>AlbertoGarzon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KikoMatamoros</a:t>
            </a:r>
            <a:r>
              <a:rPr lang="es-ES">
                <a:cs typeface="Arial"/>
              </a:rPr>
              <a:t> +250€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KikoRivera</a:t>
            </a:r>
            <a:r>
              <a:rPr lang="es-ES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CristianoRonaldo</a:t>
            </a:r>
            <a:r>
              <a:rPr lang="es-ES">
                <a:ea typeface="+mn-lt"/>
                <a:cs typeface="+mn-lt"/>
              </a:rPr>
              <a:t> --&gt; Georgina +500k$</a:t>
            </a:r>
          </a:p>
          <a:p>
            <a:pPr algn="ctr"/>
            <a:r>
              <a:rPr lang="es-ES" b="1">
                <a:cs typeface="Arial"/>
              </a:rPr>
              <a:t>Rashid Al </a:t>
            </a:r>
            <a:r>
              <a:rPr lang="es-ES" b="1" err="1">
                <a:cs typeface="Arial"/>
              </a:rPr>
              <a:t>Maktumk</a:t>
            </a:r>
            <a:r>
              <a:rPr lang="es-ES" b="1">
                <a:cs typeface="Arial"/>
              </a:rPr>
              <a:t> ---&gt; JuanCarlos1 +7777777M$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015F7F-9806-8923-6331-9A3565C7D49D}"/>
              </a:ext>
            </a:extLst>
          </p:cNvPr>
          <p:cNvSpPr txBox="1"/>
          <p:nvPr/>
        </p:nvSpPr>
        <p:spPr>
          <a:xfrm>
            <a:off x="7083859" y="1994406"/>
            <a:ext cx="3248025" cy="132343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/>
              <a:t>HASH FUNCTION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F8E994-DF87-6434-5302-0C7EFAB59BEC}"/>
              </a:ext>
            </a:extLst>
          </p:cNvPr>
          <p:cNvCxnSpPr/>
          <p:nvPr/>
        </p:nvCxnSpPr>
        <p:spPr>
          <a:xfrm>
            <a:off x="5229225" y="2609850"/>
            <a:ext cx="18573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5D9BC8D-14D5-7110-3124-FBEF8C67FAA1}"/>
              </a:ext>
            </a:extLst>
          </p:cNvPr>
          <p:cNvCxnSpPr>
            <a:cxnSpLocks/>
          </p:cNvCxnSpPr>
          <p:nvPr/>
        </p:nvCxnSpPr>
        <p:spPr>
          <a:xfrm>
            <a:off x="8753475" y="3314699"/>
            <a:ext cx="9525" cy="1181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7400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150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RETO 3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66E668-1B17-C6DD-07D8-B71F13D32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8141" y="1518767"/>
            <a:ext cx="9942203" cy="4335960"/>
          </a:xfrm>
        </p:spPr>
        <p:txBody>
          <a:bodyPr/>
          <a:lstStyle/>
          <a:p>
            <a:r>
              <a:rPr lang="es-ES"/>
              <a:t> Hemos encontrado este contrato entre restos de sandía y pollo frito. Creemos que si le introduces un código secreto te devuelve una cosa muy valiosa. </a:t>
            </a:r>
          </a:p>
          <a:p>
            <a:r>
              <a:rPr lang="es-ES"/>
              <a:t>¿Eres capaz de conseguirla?</a:t>
            </a:r>
          </a:p>
          <a:p>
            <a:r>
              <a:rPr lang="es-ES"/>
              <a:t>"0x78285801A4d8Fb1A94b5b11F3418D06199Ed5145"</a:t>
            </a:r>
          </a:p>
          <a:p>
            <a:endParaRPr lang="es-ES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B992EB0D-A2D9-DD49-E8AF-C8B39BBC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4388" r="136" b="14388"/>
          <a:stretch/>
        </p:blipFill>
        <p:spPr>
          <a:xfrm>
            <a:off x="1921329" y="2910324"/>
            <a:ext cx="8337988" cy="315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845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E32001C-38B0-15D7-23AB-ED03CFC1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943" y="2489857"/>
            <a:ext cx="8337444" cy="1434424"/>
          </a:xfrm>
        </p:spPr>
        <p:txBody>
          <a:bodyPr/>
          <a:lstStyle/>
          <a:p>
            <a:pPr algn="ctr"/>
            <a:r>
              <a:rPr lang="es-ES" sz="9600" b="1"/>
              <a:t>CHALLENGE</a:t>
            </a:r>
            <a:endParaRPr lang="es-ES" b="1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944C4B26-2F52-3B6A-B7F6-6BE6D1D28E03}"/>
              </a:ext>
            </a:extLst>
          </p:cNvPr>
          <p:cNvSpPr txBox="1">
            <a:spLocks/>
          </p:cNvSpPr>
          <p:nvPr/>
        </p:nvSpPr>
        <p:spPr>
          <a:xfrm>
            <a:off x="2499214" y="3932126"/>
            <a:ext cx="719444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b="1"/>
              <a:t>Tenéis 15 minutos para resolver el reto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18497193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algn="l">
              <a:buSzPts val="3200"/>
            </a:pPr>
            <a:r>
              <a:rPr lang="es-ES">
                <a:latin typeface="Gill Sans"/>
              </a:rPr>
              <a:t>Simplemente se debe compilar el contrato e importarlo usando la dirección "</a:t>
            </a:r>
            <a:r>
              <a:rPr lang="es-ES"/>
              <a:t>0x78285801A4d8Fb1A94b5b11F3418D06199Ed5145".</a:t>
            </a:r>
            <a:endParaRPr lang="es-ES">
              <a:latin typeface="Gill Sans"/>
            </a:endParaRPr>
          </a:p>
          <a:p>
            <a:pPr marL="228600" indent="0" algn="l">
              <a:buSzPts val="3200"/>
            </a:pPr>
            <a:endParaRPr lang="es-ES"/>
          </a:p>
          <a:p>
            <a:pPr marL="228600" indent="0" algn="l">
              <a:buSzPts val="3200"/>
            </a:pPr>
            <a:endParaRPr lang="es-ES"/>
          </a:p>
          <a:p>
            <a:pPr marL="228600" indent="0" algn="l">
              <a:buSzPts val="3200"/>
            </a:pPr>
            <a:r>
              <a:rPr lang="es-ES"/>
              <a:t>Si nos fijamos en el código se necesita de una contraseña para devolver la </a:t>
            </a:r>
            <a:r>
              <a:rPr lang="es-ES" err="1"/>
              <a:t>flag</a:t>
            </a:r>
            <a:r>
              <a:rPr lang="es-ES"/>
              <a:t>. Esta es "</a:t>
            </a:r>
            <a:r>
              <a:rPr lang="es-ES" err="1"/>
              <a:t>Bomboclat</a:t>
            </a:r>
            <a:r>
              <a:rPr lang="es-ES"/>
              <a:t>!!!".</a:t>
            </a:r>
          </a:p>
          <a:p>
            <a:pPr marL="228600" indent="0" algn="l">
              <a:buSzPts val="3200"/>
            </a:pPr>
            <a:r>
              <a:rPr lang="es-ES"/>
              <a:t>Si llamamos a la función </a:t>
            </a:r>
            <a:r>
              <a:rPr lang="es-ES" err="1"/>
              <a:t>getFlag</a:t>
            </a:r>
            <a:r>
              <a:rPr lang="es-ES"/>
              <a:t> con esa contraseña nos devuelve la </a:t>
            </a:r>
            <a:r>
              <a:rPr lang="es-ES" err="1"/>
              <a:t>flag</a:t>
            </a:r>
            <a:r>
              <a:rPr lang="es-ES"/>
              <a:t>.</a:t>
            </a:r>
          </a:p>
          <a:p>
            <a:pPr marL="228600" indent="0" algn="l">
              <a:buSzPts val="3200"/>
            </a:pPr>
            <a:endParaRPr lang="es-ES"/>
          </a:p>
          <a:p>
            <a:pPr marL="285750" indent="-285750" algn="l">
              <a:buClr>
                <a:srgbClr val="CB0017"/>
              </a:buClr>
              <a:buSzPts val="3200"/>
              <a:buChar char="•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152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WRITEUP RETO 3</a:t>
            </a:r>
            <a:endParaRPr b="1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22FAEAD-BEB2-F82E-03A6-49EEEC41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96" y="2132920"/>
            <a:ext cx="4193721" cy="11008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CF94799-4399-221C-9B11-512CFA96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1" y="4524375"/>
            <a:ext cx="3298371" cy="225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27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8831" y="4502814"/>
            <a:ext cx="5208278" cy="10212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/>
              <a:t>144f83e5feed0c512726a3518ca4d6fd688b860618f81d526e8d921f8a9bced5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err="1">
                <a:cs typeface="Arial"/>
              </a:rPr>
              <a:t>DonaldTrump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ElonMusk</a:t>
            </a:r>
            <a:r>
              <a:rPr lang="es-ES">
                <a:cs typeface="Arial"/>
              </a:rPr>
              <a:t> +100k$</a:t>
            </a:r>
          </a:p>
          <a:p>
            <a:pPr algn="ctr"/>
            <a:r>
              <a:rPr lang="es-ES" err="1">
                <a:ea typeface="+mn-lt"/>
                <a:cs typeface="+mn-lt"/>
              </a:rPr>
              <a:t>PedroSanchez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IbaiLlanos</a:t>
            </a:r>
            <a:r>
              <a:rPr lang="es-ES">
                <a:ea typeface="+mn-lt"/>
                <a:cs typeface="+mn-lt"/>
              </a:rPr>
              <a:t> +200$</a:t>
            </a:r>
            <a:endParaRPr lang="es-ES"/>
          </a:p>
          <a:p>
            <a:pPr algn="ctr"/>
            <a:r>
              <a:rPr lang="es-ES" err="1">
                <a:cs typeface="Arial"/>
              </a:rPr>
              <a:t>YolandaDiaz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RistoMejide</a:t>
            </a:r>
            <a:r>
              <a:rPr lang="es-ES">
                <a:cs typeface="Arial"/>
              </a:rPr>
              <a:t> +1€</a:t>
            </a:r>
            <a:endParaRPr lang="es-ES"/>
          </a:p>
          <a:p>
            <a:pPr algn="ctr"/>
            <a:r>
              <a:rPr lang="es-ES" err="1">
                <a:cs typeface="Arial"/>
              </a:rPr>
              <a:t>SantiagoAbascal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IbaiLlanos</a:t>
            </a:r>
            <a:r>
              <a:rPr lang="es-ES">
                <a:cs typeface="Arial"/>
              </a:rPr>
              <a:t> +3k€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IsabelAyuso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MarianoRajoy</a:t>
            </a:r>
            <a:r>
              <a:rPr lang="es-ES">
                <a:cs typeface="Arial"/>
              </a:rPr>
              <a:t> +200€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FelipeVI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LeticiaOrtiz</a:t>
            </a:r>
            <a:r>
              <a:rPr lang="es-ES">
                <a:cs typeface="Arial"/>
              </a:rPr>
              <a:t> +500k€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IreneMontero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CristinaPedroche</a:t>
            </a:r>
            <a:r>
              <a:rPr lang="es-ES">
                <a:cs typeface="Arial"/>
              </a:rPr>
              <a:t> +150€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PabloIglesias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ElRubius</a:t>
            </a:r>
            <a:r>
              <a:rPr lang="es-ES">
                <a:cs typeface="Arial"/>
              </a:rPr>
              <a:t> +75€</a:t>
            </a:r>
            <a:endParaRPr lang="es-ES"/>
          </a:p>
          <a:p>
            <a:pPr algn="ctr"/>
            <a:r>
              <a:rPr lang="es-ES" err="1">
                <a:cs typeface="Arial"/>
              </a:rPr>
              <a:t>AlbertoGarzon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KikoMatamoros</a:t>
            </a:r>
            <a:r>
              <a:rPr lang="es-ES">
                <a:cs typeface="Arial"/>
              </a:rPr>
              <a:t> +250€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KikoRivera</a:t>
            </a:r>
            <a:r>
              <a:rPr lang="es-ES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CristianoRonaldo</a:t>
            </a:r>
            <a:r>
              <a:rPr lang="es-ES">
                <a:ea typeface="+mn-lt"/>
                <a:cs typeface="+mn-lt"/>
              </a:rPr>
              <a:t> --&gt; Georgina +500k$</a:t>
            </a:r>
          </a:p>
          <a:p>
            <a:pPr algn="ctr"/>
            <a:r>
              <a:rPr lang="es-ES" b="1">
                <a:cs typeface="Arial"/>
              </a:rPr>
              <a:t>Rashid Al </a:t>
            </a:r>
            <a:r>
              <a:rPr lang="es-ES" b="1" err="1">
                <a:cs typeface="Arial"/>
              </a:rPr>
              <a:t>Maktumk</a:t>
            </a:r>
            <a:r>
              <a:rPr lang="es-ES" b="1">
                <a:cs typeface="Arial"/>
              </a:rPr>
              <a:t> ---&gt; JuanCarlos1 +7777777M$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015F7F-9806-8923-6331-9A3565C7D49D}"/>
              </a:ext>
            </a:extLst>
          </p:cNvPr>
          <p:cNvSpPr txBox="1"/>
          <p:nvPr/>
        </p:nvSpPr>
        <p:spPr>
          <a:xfrm>
            <a:off x="7083859" y="1994406"/>
            <a:ext cx="3248025" cy="132343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/>
              <a:t>HASH FUNCTION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F8E994-DF87-6434-5302-0C7EFAB59BEC}"/>
              </a:ext>
            </a:extLst>
          </p:cNvPr>
          <p:cNvCxnSpPr/>
          <p:nvPr/>
        </p:nvCxnSpPr>
        <p:spPr>
          <a:xfrm>
            <a:off x="5229225" y="2609850"/>
            <a:ext cx="18573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5D9BC8D-14D5-7110-3124-FBEF8C67FAA1}"/>
              </a:ext>
            </a:extLst>
          </p:cNvPr>
          <p:cNvCxnSpPr>
            <a:cxnSpLocks/>
          </p:cNvCxnSpPr>
          <p:nvPr/>
        </p:nvCxnSpPr>
        <p:spPr>
          <a:xfrm>
            <a:off x="8753475" y="3314699"/>
            <a:ext cx="9525" cy="1181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33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0731" y="4502814"/>
            <a:ext cx="5208278" cy="10212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/>
              <a:t>6ce0903992d1cfe477a24db09dbe848053a5692c2d8c882a10b03d8e8e2612a2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err="1">
                <a:cs typeface="Arial"/>
              </a:rPr>
              <a:t>DonaldTrump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ElonMusk</a:t>
            </a:r>
            <a:r>
              <a:rPr lang="es-ES">
                <a:cs typeface="Arial"/>
              </a:rPr>
              <a:t> +100k$</a:t>
            </a:r>
          </a:p>
          <a:p>
            <a:pPr algn="ctr"/>
            <a:r>
              <a:rPr lang="es-ES" err="1">
                <a:ea typeface="+mn-lt"/>
                <a:cs typeface="+mn-lt"/>
              </a:rPr>
              <a:t>PedroSanchez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IbaiLlanos</a:t>
            </a:r>
            <a:r>
              <a:rPr lang="es-ES">
                <a:ea typeface="+mn-lt"/>
                <a:cs typeface="+mn-lt"/>
              </a:rPr>
              <a:t> +200$</a:t>
            </a:r>
            <a:endParaRPr lang="es-ES"/>
          </a:p>
          <a:p>
            <a:pPr algn="ctr"/>
            <a:r>
              <a:rPr lang="es-ES" err="1">
                <a:cs typeface="Arial"/>
              </a:rPr>
              <a:t>YolandaDiaz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RistoMejide</a:t>
            </a:r>
            <a:r>
              <a:rPr lang="es-ES">
                <a:cs typeface="Arial"/>
              </a:rPr>
              <a:t> +1€</a:t>
            </a:r>
            <a:endParaRPr lang="es-ES"/>
          </a:p>
          <a:p>
            <a:pPr algn="ctr"/>
            <a:r>
              <a:rPr lang="es-ES" err="1">
                <a:cs typeface="Arial"/>
              </a:rPr>
              <a:t>SantiagoAbascal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IbaiLlanos</a:t>
            </a:r>
            <a:r>
              <a:rPr lang="es-ES">
                <a:cs typeface="Arial"/>
              </a:rPr>
              <a:t> +3k€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IsabelAyuso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MarianoRajoy</a:t>
            </a:r>
            <a:r>
              <a:rPr lang="es-ES">
                <a:cs typeface="Arial"/>
              </a:rPr>
              <a:t> +200€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FelipeVI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LeticiaOrtiz</a:t>
            </a:r>
            <a:r>
              <a:rPr lang="es-ES">
                <a:cs typeface="Arial"/>
              </a:rPr>
              <a:t> +500k€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IreneMontero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CristinaPedroche</a:t>
            </a:r>
            <a:r>
              <a:rPr lang="es-ES">
                <a:cs typeface="Arial"/>
              </a:rPr>
              <a:t> +150€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PabloIglesias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ElRubius</a:t>
            </a:r>
            <a:r>
              <a:rPr lang="es-ES">
                <a:cs typeface="Arial"/>
              </a:rPr>
              <a:t> +75€</a:t>
            </a:r>
            <a:endParaRPr lang="es-ES"/>
          </a:p>
          <a:p>
            <a:pPr algn="ctr"/>
            <a:r>
              <a:rPr lang="es-ES" err="1">
                <a:cs typeface="Arial"/>
              </a:rPr>
              <a:t>AlbertoGarzon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KikoMatamoros</a:t>
            </a:r>
            <a:r>
              <a:rPr lang="es-ES">
                <a:cs typeface="Arial"/>
              </a:rPr>
              <a:t> +250€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KikoRivera</a:t>
            </a:r>
            <a:r>
              <a:rPr lang="es-ES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CristianoRonaldo</a:t>
            </a:r>
            <a:r>
              <a:rPr lang="es-ES">
                <a:ea typeface="+mn-lt"/>
                <a:cs typeface="+mn-lt"/>
              </a:rPr>
              <a:t> --&gt; Georgina +500k$</a:t>
            </a:r>
          </a:p>
          <a:p>
            <a:pPr algn="ctr"/>
            <a:r>
              <a:rPr lang="es-ES" b="1">
                <a:cs typeface="Arial"/>
              </a:rPr>
              <a:t>JuanCarlos1 ---&gt; Rashid Al </a:t>
            </a:r>
            <a:r>
              <a:rPr lang="es-ES" b="1" err="1">
                <a:cs typeface="Arial"/>
              </a:rPr>
              <a:t>Maktumk</a:t>
            </a:r>
            <a:r>
              <a:rPr lang="es-ES" b="1">
                <a:cs typeface="Arial"/>
              </a:rPr>
              <a:t> +1M$</a:t>
            </a:r>
            <a:endParaRPr lang="es-ES" b="1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015F7F-9806-8923-6331-9A3565C7D49D}"/>
              </a:ext>
            </a:extLst>
          </p:cNvPr>
          <p:cNvSpPr txBox="1"/>
          <p:nvPr/>
        </p:nvSpPr>
        <p:spPr>
          <a:xfrm>
            <a:off x="7083859" y="1994406"/>
            <a:ext cx="3248025" cy="132343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/>
              <a:t>HASH FUNCTION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F8E994-DF87-6434-5302-0C7EFAB59BEC}"/>
              </a:ext>
            </a:extLst>
          </p:cNvPr>
          <p:cNvCxnSpPr/>
          <p:nvPr/>
        </p:nvCxnSpPr>
        <p:spPr>
          <a:xfrm>
            <a:off x="5229225" y="2609850"/>
            <a:ext cx="18573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5D9BC8D-14D5-7110-3124-FBEF8C67FAA1}"/>
              </a:ext>
            </a:extLst>
          </p:cNvPr>
          <p:cNvCxnSpPr>
            <a:cxnSpLocks/>
          </p:cNvCxnSpPr>
          <p:nvPr/>
        </p:nvCxnSpPr>
        <p:spPr>
          <a:xfrm>
            <a:off x="8753475" y="3314699"/>
            <a:ext cx="9525" cy="1181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51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8831" y="4502814"/>
            <a:ext cx="5208278" cy="10212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/>
              <a:t>144f83e5feed0c512726a3518ca4d6fd688b860618f81d526e8d921f8a9bced5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err="1">
                <a:cs typeface="Arial"/>
              </a:rPr>
              <a:t>DonaldTrump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ElonMusk</a:t>
            </a:r>
            <a:r>
              <a:rPr lang="es-ES">
                <a:cs typeface="Arial"/>
              </a:rPr>
              <a:t> +100k$</a:t>
            </a:r>
          </a:p>
          <a:p>
            <a:pPr algn="ctr"/>
            <a:r>
              <a:rPr lang="es-ES" err="1">
                <a:ea typeface="+mn-lt"/>
                <a:cs typeface="+mn-lt"/>
              </a:rPr>
              <a:t>PedroSanchez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IbaiLlanos</a:t>
            </a:r>
            <a:r>
              <a:rPr lang="es-ES">
                <a:ea typeface="+mn-lt"/>
                <a:cs typeface="+mn-lt"/>
              </a:rPr>
              <a:t> +200$</a:t>
            </a:r>
            <a:endParaRPr lang="es-ES"/>
          </a:p>
          <a:p>
            <a:pPr algn="ctr"/>
            <a:r>
              <a:rPr lang="es-ES" err="1">
                <a:cs typeface="Arial"/>
              </a:rPr>
              <a:t>YolandaDiaz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RistoMejide</a:t>
            </a:r>
            <a:r>
              <a:rPr lang="es-ES">
                <a:cs typeface="Arial"/>
              </a:rPr>
              <a:t> +1€</a:t>
            </a:r>
            <a:endParaRPr lang="es-ES"/>
          </a:p>
          <a:p>
            <a:pPr algn="ctr"/>
            <a:r>
              <a:rPr lang="es-ES" err="1">
                <a:cs typeface="Arial"/>
              </a:rPr>
              <a:t>SantiagoAbascal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IbaiLlanos</a:t>
            </a:r>
            <a:r>
              <a:rPr lang="es-ES">
                <a:cs typeface="Arial"/>
              </a:rPr>
              <a:t> +3k€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IsabelAyuso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MarianoRajoy</a:t>
            </a:r>
            <a:r>
              <a:rPr lang="es-ES">
                <a:cs typeface="Arial"/>
              </a:rPr>
              <a:t> +200€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FelipeVI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LeticiaOrtiz</a:t>
            </a:r>
            <a:r>
              <a:rPr lang="es-ES">
                <a:cs typeface="Arial"/>
              </a:rPr>
              <a:t> +500k€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IreneMontero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CristinaPedroche</a:t>
            </a:r>
            <a:r>
              <a:rPr lang="es-ES">
                <a:cs typeface="Arial"/>
              </a:rPr>
              <a:t> +150€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PabloIglesias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ElRubius</a:t>
            </a:r>
            <a:r>
              <a:rPr lang="es-ES">
                <a:cs typeface="Arial"/>
              </a:rPr>
              <a:t> +75€</a:t>
            </a:r>
            <a:endParaRPr lang="es-ES"/>
          </a:p>
          <a:p>
            <a:pPr algn="ctr"/>
            <a:r>
              <a:rPr lang="es-ES" err="1">
                <a:cs typeface="Arial"/>
              </a:rPr>
              <a:t>AlbertoGarzon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KikoMatamoros</a:t>
            </a:r>
            <a:r>
              <a:rPr lang="es-ES">
                <a:cs typeface="Arial"/>
              </a:rPr>
              <a:t> +250€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KikoRivera</a:t>
            </a:r>
            <a:r>
              <a:rPr lang="es-ES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CristianoRonaldo</a:t>
            </a:r>
            <a:r>
              <a:rPr lang="es-ES">
                <a:ea typeface="+mn-lt"/>
                <a:cs typeface="+mn-lt"/>
              </a:rPr>
              <a:t> --&gt; Georgina +500k$</a:t>
            </a:r>
          </a:p>
          <a:p>
            <a:pPr algn="ctr"/>
            <a:r>
              <a:rPr lang="es-ES" b="1">
                <a:cs typeface="Arial"/>
              </a:rPr>
              <a:t>Rashid Al </a:t>
            </a:r>
            <a:r>
              <a:rPr lang="es-ES" b="1" err="1">
                <a:cs typeface="Arial"/>
              </a:rPr>
              <a:t>Maktumk</a:t>
            </a:r>
            <a:r>
              <a:rPr lang="es-ES" b="1">
                <a:cs typeface="Arial"/>
              </a:rPr>
              <a:t> ---&gt; JuanCarlos1 +7777777M$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015F7F-9806-8923-6331-9A3565C7D49D}"/>
              </a:ext>
            </a:extLst>
          </p:cNvPr>
          <p:cNvSpPr txBox="1"/>
          <p:nvPr/>
        </p:nvSpPr>
        <p:spPr>
          <a:xfrm>
            <a:off x="7083859" y="1994406"/>
            <a:ext cx="3248025" cy="132343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/>
              <a:t>HASH FUNCTION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F8E994-DF87-6434-5302-0C7EFAB59BEC}"/>
              </a:ext>
            </a:extLst>
          </p:cNvPr>
          <p:cNvCxnSpPr/>
          <p:nvPr/>
        </p:nvCxnSpPr>
        <p:spPr>
          <a:xfrm>
            <a:off x="5229225" y="2609850"/>
            <a:ext cx="18573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5D9BC8D-14D5-7110-3124-FBEF8C67FAA1}"/>
              </a:ext>
            </a:extLst>
          </p:cNvPr>
          <p:cNvCxnSpPr>
            <a:cxnSpLocks/>
          </p:cNvCxnSpPr>
          <p:nvPr/>
        </p:nvCxnSpPr>
        <p:spPr>
          <a:xfrm>
            <a:off x="8753475" y="3314699"/>
            <a:ext cx="9525" cy="1181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739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906" y="2273964"/>
            <a:ext cx="7932428" cy="24595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/>
              <a:t>Las </a:t>
            </a:r>
            <a:r>
              <a:rPr lang="es-ES" sz="4000" b="1"/>
              <a:t>funciones hash</a:t>
            </a:r>
            <a:r>
              <a:rPr lang="es-ES" sz="4000"/>
              <a:t> se emplean para verificar la </a:t>
            </a:r>
            <a:r>
              <a:rPr lang="es-ES" sz="4000" b="1"/>
              <a:t>integridad </a:t>
            </a:r>
            <a:r>
              <a:rPr lang="es-ES" sz="4000"/>
              <a:t>de los datos.</a:t>
            </a:r>
          </a:p>
        </p:txBody>
      </p:sp>
    </p:spTree>
    <p:extLst>
      <p:ext uri="{BB962C8B-B14F-4D97-AF65-F5344CB8AC3E}">
        <p14:creationId xmlns:p14="http://schemas.microsoft.com/office/powerpoint/2010/main" val="158302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DISCLAIMER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49" y="2462112"/>
            <a:ext cx="10927862" cy="24595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/>
              <a:t>Debido a la naturaleza de la </a:t>
            </a:r>
            <a:r>
              <a:rPr lang="es-ES" sz="4000" err="1"/>
              <a:t>blockchain</a:t>
            </a:r>
            <a:br>
              <a:rPr lang="es-ES" sz="4000"/>
            </a:br>
            <a:r>
              <a:rPr lang="es-ES" sz="4000"/>
              <a:t>y su origen en las criptomonedas,</a:t>
            </a:r>
            <a:br>
              <a:rPr lang="es-ES" sz="4000">
                <a:solidFill>
                  <a:srgbClr val="303030"/>
                </a:solidFill>
              </a:rPr>
            </a:br>
            <a:r>
              <a:rPr lang="es-ES" sz="4000">
                <a:solidFill>
                  <a:srgbClr val="303030"/>
                </a:solidFill>
              </a:rPr>
              <a:t>esta clase no está exenta de ellas.</a:t>
            </a:r>
            <a:br>
              <a:rPr lang="es-ES" sz="4000">
                <a:solidFill>
                  <a:srgbClr val="303030"/>
                </a:solidFill>
              </a:rPr>
            </a:br>
            <a:br>
              <a:rPr lang="es-ES" sz="4000">
                <a:solidFill>
                  <a:srgbClr val="303030"/>
                </a:solidFill>
              </a:rPr>
            </a:br>
            <a:r>
              <a:rPr lang="es-ES" sz="4000">
                <a:solidFill>
                  <a:srgbClr val="303030"/>
                </a:solidFill>
              </a:rPr>
              <a:t>Todo lo aquí dicho no es un consejo de inversión, la clase tiene únicamente fines educativos.</a:t>
            </a:r>
            <a:endParaRPr lang="es-ES" sz="4000"/>
          </a:p>
        </p:txBody>
      </p:sp>
    </p:spTree>
    <p:extLst>
      <p:ext uri="{BB962C8B-B14F-4D97-AF65-F5344CB8AC3E}">
        <p14:creationId xmlns:p14="http://schemas.microsoft.com/office/powerpoint/2010/main" val="2506714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906" y="2273964"/>
            <a:ext cx="7932428" cy="24595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/>
              <a:t>Todo bien alguna duda?</a:t>
            </a:r>
          </a:p>
        </p:txBody>
      </p:sp>
    </p:spTree>
    <p:extLst>
      <p:ext uri="{BB962C8B-B14F-4D97-AF65-F5344CB8AC3E}">
        <p14:creationId xmlns:p14="http://schemas.microsoft.com/office/powerpoint/2010/main" val="4113768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Concepto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Bloques. 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 b="1">
                <a:solidFill>
                  <a:srgbClr val="FF0000"/>
                </a:solidFill>
                <a:latin typeface="Gill Sans"/>
              </a:rPr>
              <a:t>Cadena de bloques.</a:t>
            </a:r>
            <a:endParaRPr lang="es-ES" b="1">
              <a:solidFill>
                <a:srgbClr val="FF0000"/>
              </a:solidFill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Descentralización e inmutabilidad.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Historia de la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Bitcoin.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Ethereum.</a:t>
            </a:r>
            <a:endParaRPr lang="es-ES"/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Ciberseguridad en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Problemas de llaves privadas.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Vulnerabilidades comunes en contratos inteligentes.</a:t>
            </a:r>
            <a:endParaRPr lang="es-ES">
              <a:solidFill>
                <a:srgbClr val="000000"/>
              </a:solidFill>
              <a:latin typeface="Gill Sans"/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Tipos de retos en </a:t>
            </a:r>
            <a:r>
              <a:rPr lang="es-ES" b="1" err="1">
                <a:latin typeface="Gill Sans"/>
              </a:rPr>
              <a:t>CTFs</a:t>
            </a:r>
            <a:r>
              <a:rPr lang="es-ES" b="1">
                <a:latin typeface="Gill Sans"/>
              </a:rPr>
              <a:t>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Recuperación de claves o fondos.</a:t>
            </a:r>
            <a:endParaRPr lang="es-ES">
              <a:solidFill>
                <a:srgbClr val="303030"/>
              </a:solidFill>
              <a:latin typeface="Gill Sans"/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Rastreo de transacciones.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Manipulación de contratos inteligentes.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INTRODUCCION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57938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0681" y="2197764"/>
            <a:ext cx="8484878" cy="24595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/>
              <a:t>¿Cómo se enlazan los bloques?</a:t>
            </a:r>
          </a:p>
        </p:txBody>
      </p:sp>
    </p:spTree>
    <p:extLst>
      <p:ext uri="{BB962C8B-B14F-4D97-AF65-F5344CB8AC3E}">
        <p14:creationId xmlns:p14="http://schemas.microsoft.com/office/powerpoint/2010/main" val="168583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0731" y="4502814"/>
            <a:ext cx="5208278" cy="10212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/>
              <a:t>6ce0903992d1cfe477a24db09dbe848053a5692c2d8c88a10b03d8e8e2612a2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err="1">
                <a:cs typeface="Arial"/>
              </a:rPr>
              <a:t>DonaldTrump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ElonMusk</a:t>
            </a:r>
            <a:r>
              <a:rPr lang="es-ES">
                <a:cs typeface="Arial"/>
              </a:rPr>
              <a:t> +100k$</a:t>
            </a:r>
          </a:p>
          <a:p>
            <a:pPr algn="ctr"/>
            <a:r>
              <a:rPr lang="es-ES" err="1">
                <a:ea typeface="+mn-lt"/>
                <a:cs typeface="+mn-lt"/>
              </a:rPr>
              <a:t>PedroSanchez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IbaiLlanos</a:t>
            </a:r>
            <a:r>
              <a:rPr lang="es-ES">
                <a:ea typeface="+mn-lt"/>
                <a:cs typeface="+mn-lt"/>
              </a:rPr>
              <a:t> +200$</a:t>
            </a:r>
            <a:endParaRPr lang="es-ES"/>
          </a:p>
          <a:p>
            <a:pPr algn="ctr"/>
            <a:r>
              <a:rPr lang="es-ES" err="1">
                <a:cs typeface="Arial"/>
              </a:rPr>
              <a:t>YolandaDiaz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RistoMejide</a:t>
            </a:r>
            <a:r>
              <a:rPr lang="es-ES">
                <a:cs typeface="Arial"/>
              </a:rPr>
              <a:t> +1€</a:t>
            </a:r>
            <a:endParaRPr lang="es-ES"/>
          </a:p>
          <a:p>
            <a:pPr algn="ctr"/>
            <a:r>
              <a:rPr lang="es-ES" err="1">
                <a:cs typeface="Arial"/>
              </a:rPr>
              <a:t>SantiagoAbascal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IbaiLlanos</a:t>
            </a:r>
            <a:r>
              <a:rPr lang="es-ES">
                <a:cs typeface="Arial"/>
              </a:rPr>
              <a:t> +3k€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IsabelAyuso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MarianoRajoy</a:t>
            </a:r>
            <a:r>
              <a:rPr lang="es-ES">
                <a:cs typeface="Arial"/>
              </a:rPr>
              <a:t> +200€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FelipeVI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LeticiaOrtiz</a:t>
            </a:r>
            <a:r>
              <a:rPr lang="es-ES">
                <a:cs typeface="Arial"/>
              </a:rPr>
              <a:t> +500k€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IreneMontero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CristinaPedroche</a:t>
            </a:r>
            <a:r>
              <a:rPr lang="es-ES">
                <a:cs typeface="Arial"/>
              </a:rPr>
              <a:t> +150€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PabloIglesias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ElRubius</a:t>
            </a:r>
            <a:r>
              <a:rPr lang="es-ES">
                <a:cs typeface="Arial"/>
              </a:rPr>
              <a:t> +75€</a:t>
            </a:r>
            <a:endParaRPr lang="es-ES"/>
          </a:p>
          <a:p>
            <a:pPr algn="ctr"/>
            <a:r>
              <a:rPr lang="es-ES" err="1">
                <a:cs typeface="Arial"/>
              </a:rPr>
              <a:t>AlbertoGarzon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KikoMatamoros</a:t>
            </a:r>
            <a:r>
              <a:rPr lang="es-ES">
                <a:cs typeface="Arial"/>
              </a:rPr>
              <a:t> +250€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KikoRivera</a:t>
            </a:r>
            <a:r>
              <a:rPr lang="es-ES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CristianoRonaldo</a:t>
            </a:r>
            <a:r>
              <a:rPr lang="es-ES">
                <a:ea typeface="+mn-lt"/>
                <a:cs typeface="+mn-lt"/>
              </a:rPr>
              <a:t> --&gt; Georgina +500k$</a:t>
            </a:r>
          </a:p>
          <a:p>
            <a:pPr algn="ctr"/>
            <a:r>
              <a:rPr lang="es-ES">
                <a:cs typeface="Arial"/>
              </a:rPr>
              <a:t>JuanCarlos1 ---&gt; Rashid Al </a:t>
            </a:r>
            <a:r>
              <a:rPr lang="es-ES" err="1">
                <a:cs typeface="Arial"/>
              </a:rPr>
              <a:t>Maktumk</a:t>
            </a:r>
            <a:r>
              <a:rPr lang="es-ES">
                <a:cs typeface="Arial"/>
              </a:rPr>
              <a:t> +1M$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015F7F-9806-8923-6331-9A3565C7D49D}"/>
              </a:ext>
            </a:extLst>
          </p:cNvPr>
          <p:cNvSpPr txBox="1"/>
          <p:nvPr/>
        </p:nvSpPr>
        <p:spPr>
          <a:xfrm>
            <a:off x="7083859" y="1994406"/>
            <a:ext cx="3248025" cy="132343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/>
              <a:t>HASH FUNCTION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F8E994-DF87-6434-5302-0C7EFAB59BEC}"/>
              </a:ext>
            </a:extLst>
          </p:cNvPr>
          <p:cNvCxnSpPr/>
          <p:nvPr/>
        </p:nvCxnSpPr>
        <p:spPr>
          <a:xfrm>
            <a:off x="5229225" y="2609850"/>
            <a:ext cx="18573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5D9BC8D-14D5-7110-3124-FBEF8C67FAA1}"/>
              </a:ext>
            </a:extLst>
          </p:cNvPr>
          <p:cNvCxnSpPr>
            <a:cxnSpLocks/>
          </p:cNvCxnSpPr>
          <p:nvPr/>
        </p:nvCxnSpPr>
        <p:spPr>
          <a:xfrm>
            <a:off x="8753475" y="3314699"/>
            <a:ext cx="9525" cy="1181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5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0731" y="4502814"/>
            <a:ext cx="5208278" cy="10212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/>
              <a:t>???????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>
                <a:cs typeface="Arial"/>
              </a:rPr>
              <a:t>Información de otro bloque</a:t>
            </a:r>
            <a:br>
              <a:rPr lang="es-ES" b="1">
                <a:cs typeface="Arial"/>
              </a:rPr>
            </a:br>
            <a:br>
              <a:rPr lang="es-ES">
                <a:cs typeface="Arial"/>
              </a:rPr>
            </a:br>
            <a:r>
              <a:rPr lang="es-ES" sz="2000">
                <a:cs typeface="Arial"/>
              </a:rPr>
              <a:t>+</a:t>
            </a:r>
            <a:br>
              <a:rPr lang="es-ES">
                <a:cs typeface="Arial"/>
              </a:rPr>
            </a:br>
            <a:br>
              <a:rPr lang="es-ES">
                <a:cs typeface="Arial"/>
              </a:rPr>
            </a:br>
            <a:r>
              <a:rPr lang="es-ES" err="1">
                <a:cs typeface="Arial"/>
              </a:rPr>
              <a:t>DonaldTrump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ElonMusk</a:t>
            </a:r>
            <a:r>
              <a:rPr lang="es-ES">
                <a:cs typeface="Arial"/>
              </a:rPr>
              <a:t> +100k$</a:t>
            </a:r>
          </a:p>
          <a:p>
            <a:pPr algn="ctr"/>
            <a:r>
              <a:rPr lang="es-ES" err="1">
                <a:ea typeface="+mn-lt"/>
                <a:cs typeface="+mn-lt"/>
              </a:rPr>
              <a:t>PedroSanchez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IbaiLlanos</a:t>
            </a:r>
            <a:r>
              <a:rPr lang="es-ES">
                <a:ea typeface="+mn-lt"/>
                <a:cs typeface="+mn-lt"/>
              </a:rPr>
              <a:t> +200$</a:t>
            </a:r>
            <a:endParaRPr lang="es-ES"/>
          </a:p>
          <a:p>
            <a:pPr algn="ctr"/>
            <a:r>
              <a:rPr lang="es-ES" err="1">
                <a:cs typeface="Arial"/>
              </a:rPr>
              <a:t>YolandaDiaz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RistoMejide</a:t>
            </a:r>
            <a:r>
              <a:rPr lang="es-ES">
                <a:cs typeface="Arial"/>
              </a:rPr>
              <a:t> +1€</a:t>
            </a:r>
            <a:endParaRPr lang="es-ES"/>
          </a:p>
          <a:p>
            <a:pPr algn="ctr"/>
            <a:r>
              <a:rPr lang="es-ES" err="1">
                <a:cs typeface="Arial"/>
              </a:rPr>
              <a:t>SantiagoAbascal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IbaiLlanos</a:t>
            </a:r>
            <a:r>
              <a:rPr lang="es-ES">
                <a:cs typeface="Arial"/>
              </a:rPr>
              <a:t> +3k€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IsabelAyuso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MarianoRajoy</a:t>
            </a:r>
            <a:r>
              <a:rPr lang="es-ES">
                <a:cs typeface="Arial"/>
              </a:rPr>
              <a:t> +200€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FelipeVI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LeticiaOrtiz</a:t>
            </a:r>
            <a:r>
              <a:rPr lang="es-ES">
                <a:cs typeface="Arial"/>
              </a:rPr>
              <a:t> +500k€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IreneMontero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CristinaPedroche</a:t>
            </a:r>
            <a:r>
              <a:rPr lang="es-ES">
                <a:cs typeface="Arial"/>
              </a:rPr>
              <a:t> +150€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PabloIglesias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ElRubius</a:t>
            </a:r>
            <a:r>
              <a:rPr lang="es-ES">
                <a:cs typeface="Arial"/>
              </a:rPr>
              <a:t> +75€</a:t>
            </a:r>
            <a:endParaRPr lang="es-ES"/>
          </a:p>
          <a:p>
            <a:pPr algn="ctr"/>
            <a:r>
              <a:rPr lang="es-ES" err="1">
                <a:cs typeface="Arial"/>
              </a:rPr>
              <a:t>AlbertoGarzon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KikoMatamoros</a:t>
            </a:r>
            <a:r>
              <a:rPr lang="es-ES">
                <a:cs typeface="Arial"/>
              </a:rPr>
              <a:t> +250€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KikoRivera</a:t>
            </a:r>
            <a:r>
              <a:rPr lang="es-ES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CristianoRonaldo</a:t>
            </a:r>
            <a:r>
              <a:rPr lang="es-ES">
                <a:ea typeface="+mn-lt"/>
                <a:cs typeface="+mn-lt"/>
              </a:rPr>
              <a:t> --&gt; Georgina +500k$</a:t>
            </a:r>
          </a:p>
          <a:p>
            <a:pPr algn="ctr"/>
            <a:r>
              <a:rPr lang="es-ES">
                <a:cs typeface="Arial"/>
              </a:rPr>
              <a:t>JuanCarlos1 ---&gt; Rashid Al </a:t>
            </a:r>
            <a:r>
              <a:rPr lang="es-ES" err="1">
                <a:cs typeface="Arial"/>
              </a:rPr>
              <a:t>Maktumk</a:t>
            </a:r>
            <a:r>
              <a:rPr lang="es-ES">
                <a:cs typeface="Arial"/>
              </a:rPr>
              <a:t> +1M$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015F7F-9806-8923-6331-9A3565C7D49D}"/>
              </a:ext>
            </a:extLst>
          </p:cNvPr>
          <p:cNvSpPr txBox="1"/>
          <p:nvPr/>
        </p:nvSpPr>
        <p:spPr>
          <a:xfrm>
            <a:off x="7083859" y="1994406"/>
            <a:ext cx="3248025" cy="132343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/>
              <a:t>HASH FUNCTION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F8E994-DF87-6434-5302-0C7EFAB59BEC}"/>
              </a:ext>
            </a:extLst>
          </p:cNvPr>
          <p:cNvCxnSpPr/>
          <p:nvPr/>
        </p:nvCxnSpPr>
        <p:spPr>
          <a:xfrm>
            <a:off x="5229225" y="2609850"/>
            <a:ext cx="18573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5D9BC8D-14D5-7110-3124-FBEF8C67FAA1}"/>
              </a:ext>
            </a:extLst>
          </p:cNvPr>
          <p:cNvCxnSpPr>
            <a:cxnSpLocks/>
          </p:cNvCxnSpPr>
          <p:nvPr/>
        </p:nvCxnSpPr>
        <p:spPr>
          <a:xfrm>
            <a:off x="8753475" y="3314699"/>
            <a:ext cx="9525" cy="1181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65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0731" y="4502814"/>
            <a:ext cx="5208278" cy="10212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/>
              <a:t>RESULTADO HASH DISTINTO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>
                <a:cs typeface="Arial"/>
              </a:rPr>
              <a:t>Información de otro bloque</a:t>
            </a:r>
            <a:br>
              <a:rPr lang="es-ES" b="1">
                <a:cs typeface="Arial"/>
              </a:rPr>
            </a:br>
            <a:br>
              <a:rPr lang="es-ES">
                <a:cs typeface="Arial"/>
              </a:rPr>
            </a:br>
            <a:r>
              <a:rPr lang="es-ES" sz="2000">
                <a:cs typeface="Arial"/>
              </a:rPr>
              <a:t>+</a:t>
            </a:r>
            <a:br>
              <a:rPr lang="es-ES">
                <a:cs typeface="Arial"/>
              </a:rPr>
            </a:br>
            <a:br>
              <a:rPr lang="es-ES">
                <a:cs typeface="Arial"/>
              </a:rPr>
            </a:br>
            <a:r>
              <a:rPr lang="es-ES" err="1">
                <a:cs typeface="Arial"/>
              </a:rPr>
              <a:t>DonaldTrump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ElonMusk</a:t>
            </a:r>
            <a:r>
              <a:rPr lang="es-ES">
                <a:cs typeface="Arial"/>
              </a:rPr>
              <a:t> +100k$</a:t>
            </a:r>
          </a:p>
          <a:p>
            <a:pPr algn="ctr"/>
            <a:r>
              <a:rPr lang="es-ES" err="1">
                <a:ea typeface="+mn-lt"/>
                <a:cs typeface="+mn-lt"/>
              </a:rPr>
              <a:t>PedroSanchez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IbaiLlanos</a:t>
            </a:r>
            <a:r>
              <a:rPr lang="es-ES">
                <a:ea typeface="+mn-lt"/>
                <a:cs typeface="+mn-lt"/>
              </a:rPr>
              <a:t> +200$</a:t>
            </a:r>
            <a:endParaRPr lang="es-ES"/>
          </a:p>
          <a:p>
            <a:pPr algn="ctr"/>
            <a:r>
              <a:rPr lang="es-ES" err="1">
                <a:cs typeface="Arial"/>
              </a:rPr>
              <a:t>YolandaDiaz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RistoMejide</a:t>
            </a:r>
            <a:r>
              <a:rPr lang="es-ES">
                <a:cs typeface="Arial"/>
              </a:rPr>
              <a:t> +1€</a:t>
            </a:r>
            <a:endParaRPr lang="es-ES"/>
          </a:p>
          <a:p>
            <a:pPr algn="ctr"/>
            <a:r>
              <a:rPr lang="es-ES" err="1">
                <a:cs typeface="Arial"/>
              </a:rPr>
              <a:t>SantiagoAbascal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IbaiLlanos</a:t>
            </a:r>
            <a:r>
              <a:rPr lang="es-ES">
                <a:cs typeface="Arial"/>
              </a:rPr>
              <a:t> +3k€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IsabelAyuso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MarianoRajoy</a:t>
            </a:r>
            <a:r>
              <a:rPr lang="es-ES">
                <a:cs typeface="Arial"/>
              </a:rPr>
              <a:t> +200€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FelipeVI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LeticiaOrtiz</a:t>
            </a:r>
            <a:r>
              <a:rPr lang="es-ES">
                <a:cs typeface="Arial"/>
              </a:rPr>
              <a:t> +500k€</a:t>
            </a:r>
            <a:endParaRPr lang="es-ES"/>
          </a:p>
          <a:p>
            <a:pPr algn="ctr"/>
            <a:r>
              <a:rPr lang="es-ES" err="1">
                <a:cs typeface="Arial"/>
              </a:rPr>
              <a:t>IreneMontero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CristinaPedroche</a:t>
            </a:r>
            <a:r>
              <a:rPr lang="es-ES">
                <a:cs typeface="Arial"/>
              </a:rPr>
              <a:t> +150€</a:t>
            </a:r>
            <a:endParaRPr lang="es-ES"/>
          </a:p>
          <a:p>
            <a:pPr algn="ctr"/>
            <a:r>
              <a:rPr lang="es-ES" err="1">
                <a:cs typeface="Arial"/>
              </a:rPr>
              <a:t>PabloIglesias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ElRubius</a:t>
            </a:r>
            <a:r>
              <a:rPr lang="es-ES">
                <a:cs typeface="Arial"/>
              </a:rPr>
              <a:t> +75€</a:t>
            </a:r>
            <a:endParaRPr lang="es-ES"/>
          </a:p>
          <a:p>
            <a:pPr algn="ctr"/>
            <a:r>
              <a:rPr lang="es-ES" err="1">
                <a:cs typeface="Arial"/>
              </a:rPr>
              <a:t>AlbertoGarzon</a:t>
            </a:r>
            <a:r>
              <a:rPr lang="es-ES">
                <a:cs typeface="Arial"/>
              </a:rPr>
              <a:t> ---&gt; </a:t>
            </a:r>
            <a:r>
              <a:rPr lang="es-ES" err="1">
                <a:cs typeface="Arial"/>
              </a:rPr>
              <a:t>KikoMatamoros</a:t>
            </a:r>
            <a:r>
              <a:rPr lang="es-ES">
                <a:cs typeface="Arial"/>
              </a:rPr>
              <a:t> +250€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IreneMontero</a:t>
            </a:r>
            <a:r>
              <a:rPr lang="es-ES">
                <a:ea typeface="+mn-lt"/>
                <a:cs typeface="+mn-lt"/>
              </a:rPr>
              <a:t> ---&gt; </a:t>
            </a:r>
            <a:r>
              <a:rPr lang="es-ES" err="1">
                <a:ea typeface="+mn-lt"/>
                <a:cs typeface="+mn-lt"/>
              </a:rPr>
              <a:t>KikoRivera</a:t>
            </a:r>
            <a:r>
              <a:rPr lang="es-ES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err="1">
                <a:ea typeface="+mn-lt"/>
                <a:cs typeface="+mn-lt"/>
              </a:rPr>
              <a:t>CristianoRonaldo</a:t>
            </a:r>
            <a:r>
              <a:rPr lang="es-ES">
                <a:ea typeface="+mn-lt"/>
                <a:cs typeface="+mn-lt"/>
              </a:rPr>
              <a:t> --&gt; Georgina +500k$</a:t>
            </a:r>
          </a:p>
          <a:p>
            <a:pPr algn="ctr"/>
            <a:r>
              <a:rPr lang="es-ES">
                <a:cs typeface="Arial"/>
              </a:rPr>
              <a:t>JuanCarlos1 ---&gt; Rashid Al </a:t>
            </a:r>
            <a:r>
              <a:rPr lang="es-ES" err="1">
                <a:cs typeface="Arial"/>
              </a:rPr>
              <a:t>Maktumk</a:t>
            </a:r>
            <a:r>
              <a:rPr lang="es-ES">
                <a:cs typeface="Arial"/>
              </a:rPr>
              <a:t> +1M$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015F7F-9806-8923-6331-9A3565C7D49D}"/>
              </a:ext>
            </a:extLst>
          </p:cNvPr>
          <p:cNvSpPr txBox="1"/>
          <p:nvPr/>
        </p:nvSpPr>
        <p:spPr>
          <a:xfrm>
            <a:off x="7083859" y="1994406"/>
            <a:ext cx="3248025" cy="132343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/>
              <a:t>HASH FUNCTION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F8E994-DF87-6434-5302-0C7EFAB59BEC}"/>
              </a:ext>
            </a:extLst>
          </p:cNvPr>
          <p:cNvCxnSpPr/>
          <p:nvPr/>
        </p:nvCxnSpPr>
        <p:spPr>
          <a:xfrm>
            <a:off x="5229225" y="2609850"/>
            <a:ext cx="18573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5D9BC8D-14D5-7110-3124-FBEF8C67FAA1}"/>
              </a:ext>
            </a:extLst>
          </p:cNvPr>
          <p:cNvCxnSpPr>
            <a:cxnSpLocks/>
          </p:cNvCxnSpPr>
          <p:nvPr/>
        </p:nvCxnSpPr>
        <p:spPr>
          <a:xfrm>
            <a:off x="8753475" y="3314699"/>
            <a:ext cx="9525" cy="1181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875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574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556" y="3683664"/>
            <a:ext cx="9942203" cy="4335960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7F9129C-4A4E-B27B-D9A4-AE1A6A3AC27C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822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385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r>
              <a:rPr lang="es-ES" sz="700" err="1">
                <a:cs typeface="Arial"/>
              </a:rPr>
              <a:t>SantiagoAbascal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+3k$</a:t>
            </a:r>
          </a:p>
          <a:p>
            <a:pPr algn="ctr"/>
            <a:r>
              <a:rPr lang="es-ES" sz="700" err="1">
                <a:cs typeface="Arial"/>
              </a:rPr>
              <a:t>IsabelAyuso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MarianoRajoy</a:t>
            </a:r>
            <a:r>
              <a:rPr lang="es-ES" sz="700">
                <a:cs typeface="Arial"/>
              </a:rPr>
              <a:t> +200€</a:t>
            </a:r>
          </a:p>
          <a:p>
            <a:pPr algn="ctr"/>
            <a:r>
              <a:rPr lang="es-ES" sz="700" err="1">
                <a:cs typeface="Arial"/>
              </a:rPr>
              <a:t>FelipeVI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LeticiaOrtiz</a:t>
            </a:r>
            <a:r>
              <a:rPr lang="es-ES" sz="700">
                <a:cs typeface="Arial"/>
              </a:rPr>
              <a:t> +500k€</a:t>
            </a:r>
          </a:p>
        </p:txBody>
      </p:sp>
    </p:spTree>
    <p:extLst>
      <p:ext uri="{BB962C8B-B14F-4D97-AF65-F5344CB8AC3E}">
        <p14:creationId xmlns:p14="http://schemas.microsoft.com/office/powerpoint/2010/main" val="142216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l">
              <a:buSzPts val="3200"/>
              <a:buChar char="•"/>
            </a:pPr>
            <a:r>
              <a:rPr lang="es-ES" sz="2000">
                <a:latin typeface="Gill Sans"/>
              </a:rPr>
              <a:t>17:05 - 17:45: Introducción (40 min)</a:t>
            </a:r>
            <a:endParaRPr lang="es-ES"/>
          </a:p>
          <a:p>
            <a:pPr marL="285750" indent="-285750" algn="l">
              <a:buSzPts val="3200"/>
              <a:buChar char="•"/>
            </a:pPr>
            <a:r>
              <a:rPr lang="es-ES" sz="2000">
                <a:latin typeface="Gill Sans"/>
              </a:rPr>
              <a:t>17:45 - 17:55: Explicación del Reto 1 (10 min)</a:t>
            </a:r>
            <a:br>
              <a:rPr lang="es-ES" sz="2000">
                <a:latin typeface="Gill Sans"/>
              </a:rPr>
            </a:br>
            <a:r>
              <a:rPr lang="es-ES" sz="2000">
                <a:latin typeface="Gill Sans"/>
              </a:rPr>
              <a:t>17:55 – 18:00: Tiempo para resolver el Reto 1 (5 min)</a:t>
            </a:r>
            <a:br>
              <a:rPr lang="es-ES" sz="2000">
                <a:latin typeface="Gill Sans"/>
              </a:rPr>
            </a:br>
            <a:r>
              <a:rPr lang="es-ES" sz="2000">
                <a:latin typeface="Gill Sans"/>
              </a:rPr>
              <a:t>18:00 – 18:05: Explicación de la Resolución del Reto 1 (5 min)</a:t>
            </a:r>
          </a:p>
          <a:p>
            <a:pPr marL="285750" indent="-285750" algn="l">
              <a:buSzPts val="3200"/>
              <a:buChar char="•"/>
            </a:pPr>
            <a:r>
              <a:rPr lang="es-ES" sz="2000">
                <a:latin typeface="Gill Sans"/>
              </a:rPr>
              <a:t>18:05 – 18:15: Explicación del Reto 2 (10 min)</a:t>
            </a:r>
            <a:br>
              <a:rPr lang="es-ES" sz="2000">
                <a:latin typeface="Gill Sans"/>
              </a:rPr>
            </a:br>
            <a:r>
              <a:rPr lang="es-ES" sz="2000">
                <a:latin typeface="Gill Sans"/>
              </a:rPr>
              <a:t>18:15 - 18:20: Tiempo para resolver el Reto 2 (5 min)</a:t>
            </a:r>
            <a:br>
              <a:rPr lang="es-ES" sz="2000">
                <a:latin typeface="Gill Sans"/>
              </a:rPr>
            </a:br>
            <a:r>
              <a:rPr lang="es-ES" sz="2000">
                <a:latin typeface="Gill Sans"/>
              </a:rPr>
              <a:t>18:20 - 18:25: Explicación de la Resolución del Reto 2 (5 min)</a:t>
            </a:r>
          </a:p>
          <a:p>
            <a:pPr marL="285750" indent="-285750" algn="l">
              <a:buSzPts val="3200"/>
              <a:buChar char="•"/>
            </a:pPr>
            <a:r>
              <a:rPr lang="es-ES" sz="2000">
                <a:latin typeface="Gill Sans"/>
              </a:rPr>
              <a:t>18:25 - 18:40: Explicación del Reto 3 (15 min)</a:t>
            </a:r>
            <a:br>
              <a:rPr lang="es-ES" sz="2000">
                <a:latin typeface="Gill Sans"/>
              </a:rPr>
            </a:br>
            <a:r>
              <a:rPr lang="es-ES" sz="2000">
                <a:latin typeface="Gill Sans"/>
              </a:rPr>
              <a:t>18:40 - 18:50: Tiempo para resolver el Reto 3 (10 min)</a:t>
            </a:r>
            <a:br>
              <a:rPr lang="es-ES" sz="2000">
                <a:latin typeface="Gill Sans"/>
              </a:rPr>
            </a:br>
            <a:r>
              <a:rPr lang="es-ES" sz="2000">
                <a:latin typeface="Gill Sans"/>
              </a:rPr>
              <a:t>18:50 – 19:00: Explicación de la Resolución del Reto 3 (10 min)</a:t>
            </a:r>
          </a:p>
          <a:p>
            <a:pPr marL="285750" indent="-285750" algn="l">
              <a:buClr>
                <a:srgbClr val="CB0017"/>
              </a:buClr>
              <a:buSzPts val="3200"/>
              <a:buChar char="•"/>
            </a:pPr>
            <a:r>
              <a:rPr lang="es-ES" sz="2000">
                <a:latin typeface="Gill Sans"/>
              </a:rPr>
              <a:t>Total: 1h 55min</a:t>
            </a: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 sz="3200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ÍNDICE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SantiagoAbascal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+3k$</a:t>
            </a:r>
          </a:p>
          <a:p>
            <a:pPr algn="ctr"/>
            <a:r>
              <a:rPr lang="es-ES" sz="700" err="1">
                <a:cs typeface="Arial"/>
              </a:rPr>
              <a:t>IsabelAyuso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MarianoRajoy</a:t>
            </a:r>
            <a:r>
              <a:rPr lang="es-ES" sz="700">
                <a:cs typeface="Arial"/>
              </a:rPr>
              <a:t> +200€</a:t>
            </a:r>
          </a:p>
          <a:p>
            <a:pPr algn="ctr"/>
            <a:r>
              <a:rPr lang="es-ES" sz="700" err="1">
                <a:cs typeface="Arial"/>
              </a:rPr>
              <a:t>FelipeVI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LeticiaOrtiz</a:t>
            </a:r>
            <a:r>
              <a:rPr lang="es-ES" sz="700">
                <a:cs typeface="Arial"/>
              </a:rPr>
              <a:t> +500k€</a:t>
            </a: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351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31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FelipeVI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LeticiaOrtiz</a:t>
            </a:r>
            <a:r>
              <a:rPr lang="es-ES" sz="700">
                <a:ea typeface="+mn-lt"/>
                <a:cs typeface="+mn-lt"/>
              </a:rPr>
              <a:t> +500k€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3013918" y="5284451"/>
            <a:ext cx="28479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7d6d435999c358ae724c1d75b936a1b5f272ca2e1d0697ff3023b9dd12dd327a</a:t>
            </a:r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189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32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FelipeVI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LeticiaOrtiz</a:t>
            </a:r>
            <a:r>
              <a:rPr lang="es-ES" sz="700">
                <a:ea typeface="+mn-lt"/>
                <a:cs typeface="+mn-lt"/>
              </a:rPr>
              <a:t> +500k€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3013918" y="5284451"/>
            <a:ext cx="28479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7d6d435999c358ae724c1d75b936a1b5f272ca2e1d0697ff3023b9dd12dd327a</a:t>
            </a:r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624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33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FelipeVI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LeticiaOrtiz</a:t>
            </a:r>
            <a:r>
              <a:rPr lang="es-ES" sz="700">
                <a:ea typeface="+mn-lt"/>
                <a:cs typeface="+mn-lt"/>
              </a:rPr>
              <a:t> +500k€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3013918" y="5284451"/>
            <a:ext cx="28479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7d6d435999c358ae724c1d75b936a1b5f272ca2e1d0697ff3023b9dd12dd327a</a:t>
            </a:r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7d6d435999c358ae724c1d75b936a1b5f272ca2e1d0697ff3023b9dd12dd327a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0AA697-2D7C-95BC-2D1B-F0E2E56ADAB4}"/>
              </a:ext>
            </a:extLst>
          </p:cNvPr>
          <p:cNvCxnSpPr>
            <a:cxnSpLocks/>
          </p:cNvCxnSpPr>
          <p:nvPr/>
        </p:nvCxnSpPr>
        <p:spPr>
          <a:xfrm flipV="1">
            <a:off x="51720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F3D818-9334-B304-BE3D-1BD439B1C40F}"/>
              </a:ext>
            </a:extLst>
          </p:cNvPr>
          <p:cNvSpPr txBox="1"/>
          <p:nvPr/>
        </p:nvSpPr>
        <p:spPr>
          <a:xfrm>
            <a:off x="6826683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7532FB0-C9A1-4920-9294-8E7F89D11531}"/>
              </a:ext>
            </a:extLst>
          </p:cNvPr>
          <p:cNvCxnSpPr>
            <a:cxnSpLocks/>
          </p:cNvCxnSpPr>
          <p:nvPr/>
        </p:nvCxnSpPr>
        <p:spPr>
          <a:xfrm>
            <a:off x="7343775" y="3238499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05CC6E-47ED-6FFE-560D-726C1C41F8DA}"/>
              </a:ext>
            </a:extLst>
          </p:cNvPr>
          <p:cNvSpPr txBox="1"/>
          <p:nvPr/>
        </p:nvSpPr>
        <p:spPr>
          <a:xfrm>
            <a:off x="5861893" y="5293976"/>
            <a:ext cx="29146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536c6c2a60fa435e7234be0754225b83ec639748ed7b1429ed7b3c972ec48c08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B8BB97-E05A-70D5-4602-A0CE52EF0A3D}"/>
              </a:ext>
            </a:extLst>
          </p:cNvPr>
          <p:cNvCxnSpPr>
            <a:cxnSpLocks/>
          </p:cNvCxnSpPr>
          <p:nvPr/>
        </p:nvCxnSpPr>
        <p:spPr>
          <a:xfrm>
            <a:off x="7334250" y="4257675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894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34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FelipeVI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LeticiaOrtiz</a:t>
            </a:r>
            <a:r>
              <a:rPr lang="es-ES" sz="700">
                <a:ea typeface="+mn-lt"/>
                <a:cs typeface="+mn-lt"/>
              </a:rPr>
              <a:t> +500k€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3013918" y="5284451"/>
            <a:ext cx="28479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7d6d435999c358ae724c1d75b936a1b5f272ca2e1d0697ff3023b9dd12dd327a</a:t>
            </a:r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7d6d435999c358ae724c1d75b936a1b5f272ca2e1d0697ff3023b9dd12dd327a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0AA697-2D7C-95BC-2D1B-F0E2E56ADAB4}"/>
              </a:ext>
            </a:extLst>
          </p:cNvPr>
          <p:cNvCxnSpPr>
            <a:cxnSpLocks/>
          </p:cNvCxnSpPr>
          <p:nvPr/>
        </p:nvCxnSpPr>
        <p:spPr>
          <a:xfrm flipV="1">
            <a:off x="51720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F3D818-9334-B304-BE3D-1BD439B1C40F}"/>
              </a:ext>
            </a:extLst>
          </p:cNvPr>
          <p:cNvSpPr txBox="1"/>
          <p:nvPr/>
        </p:nvSpPr>
        <p:spPr>
          <a:xfrm>
            <a:off x="6826683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7532FB0-C9A1-4920-9294-8E7F89D11531}"/>
              </a:ext>
            </a:extLst>
          </p:cNvPr>
          <p:cNvCxnSpPr>
            <a:cxnSpLocks/>
          </p:cNvCxnSpPr>
          <p:nvPr/>
        </p:nvCxnSpPr>
        <p:spPr>
          <a:xfrm>
            <a:off x="7343775" y="3238499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05CC6E-47ED-6FFE-560D-726C1C41F8DA}"/>
              </a:ext>
            </a:extLst>
          </p:cNvPr>
          <p:cNvSpPr txBox="1"/>
          <p:nvPr/>
        </p:nvSpPr>
        <p:spPr>
          <a:xfrm>
            <a:off x="5861893" y="5293976"/>
            <a:ext cx="29146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536c6c2a60fa435e7234be0754225b83ec639748ed7b1429ed7b3c972ec48c08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B8BB97-E05A-70D5-4602-A0CE52EF0A3D}"/>
              </a:ext>
            </a:extLst>
          </p:cNvPr>
          <p:cNvCxnSpPr>
            <a:cxnSpLocks/>
          </p:cNvCxnSpPr>
          <p:nvPr/>
        </p:nvCxnSpPr>
        <p:spPr>
          <a:xfrm>
            <a:off x="7334250" y="4257675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C6E1773-0002-B01B-5713-513BBA6DC97E}"/>
              </a:ext>
            </a:extLst>
          </p:cNvPr>
          <p:cNvSpPr/>
          <p:nvPr/>
        </p:nvSpPr>
        <p:spPr>
          <a:xfrm>
            <a:off x="9248476" y="1398390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4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ea typeface="+mn-lt"/>
              <a:cs typeface="+mn-lt"/>
            </a:endParaRPr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KikoRivera</a:t>
            </a:r>
            <a:r>
              <a:rPr lang="es-ES" sz="700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CristianoRonaldo</a:t>
            </a:r>
            <a:r>
              <a:rPr lang="es-ES" sz="700">
                <a:ea typeface="+mn-lt"/>
                <a:cs typeface="+mn-lt"/>
              </a:rPr>
              <a:t> --&gt; Georgina +500k$</a:t>
            </a:r>
            <a:endParaRPr lang="es-ES"/>
          </a:p>
          <a:p>
            <a:pPr algn="ctr"/>
            <a:r>
              <a:rPr lang="es-ES" sz="700">
                <a:ea typeface="+mn-lt"/>
                <a:cs typeface="+mn-lt"/>
              </a:rPr>
              <a:t>JuanCarlos1 (GOAT) -&gt; Rashid +1M$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0088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35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FelipeVI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LeticiaOrtiz</a:t>
            </a:r>
            <a:r>
              <a:rPr lang="es-ES" sz="700">
                <a:ea typeface="+mn-lt"/>
                <a:cs typeface="+mn-lt"/>
              </a:rPr>
              <a:t> +500k€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3013918" y="5284451"/>
            <a:ext cx="28479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7d6d435999c358ae724c1d75b936a1b5f272ca2e1d0697ff3023b9dd12dd327a</a:t>
            </a:r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7d6d435999c358ae724c1d75b936a1b5f272ca2e1d0697ff3023b9dd12dd327a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0AA697-2D7C-95BC-2D1B-F0E2E56ADAB4}"/>
              </a:ext>
            </a:extLst>
          </p:cNvPr>
          <p:cNvCxnSpPr>
            <a:cxnSpLocks/>
          </p:cNvCxnSpPr>
          <p:nvPr/>
        </p:nvCxnSpPr>
        <p:spPr>
          <a:xfrm flipV="1">
            <a:off x="51720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F3D818-9334-B304-BE3D-1BD439B1C40F}"/>
              </a:ext>
            </a:extLst>
          </p:cNvPr>
          <p:cNvSpPr txBox="1"/>
          <p:nvPr/>
        </p:nvSpPr>
        <p:spPr>
          <a:xfrm>
            <a:off x="6826683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7532FB0-C9A1-4920-9294-8E7F89D11531}"/>
              </a:ext>
            </a:extLst>
          </p:cNvPr>
          <p:cNvCxnSpPr>
            <a:cxnSpLocks/>
          </p:cNvCxnSpPr>
          <p:nvPr/>
        </p:nvCxnSpPr>
        <p:spPr>
          <a:xfrm>
            <a:off x="7343775" y="3238499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05CC6E-47ED-6FFE-560D-726C1C41F8DA}"/>
              </a:ext>
            </a:extLst>
          </p:cNvPr>
          <p:cNvSpPr txBox="1"/>
          <p:nvPr/>
        </p:nvSpPr>
        <p:spPr>
          <a:xfrm>
            <a:off x="5861893" y="5293976"/>
            <a:ext cx="2942151" cy="4723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536c6c2a60fa435e7234be0754225b83ec639748ed7b1429ed7b3c972ec48c08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B8BB97-E05A-70D5-4602-A0CE52EF0A3D}"/>
              </a:ext>
            </a:extLst>
          </p:cNvPr>
          <p:cNvCxnSpPr>
            <a:cxnSpLocks/>
          </p:cNvCxnSpPr>
          <p:nvPr/>
        </p:nvCxnSpPr>
        <p:spPr>
          <a:xfrm>
            <a:off x="7334250" y="4257675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C6E1773-0002-B01B-5713-513BBA6DC97E}"/>
              </a:ext>
            </a:extLst>
          </p:cNvPr>
          <p:cNvSpPr/>
          <p:nvPr/>
        </p:nvSpPr>
        <p:spPr>
          <a:xfrm>
            <a:off x="9248476" y="1398390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4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536c6c2a60fa435e7234be0754225b83ec639748ed7b1429ed7b3c972ec48c08</a:t>
            </a:r>
            <a:endParaRPr lang="es-ES"/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br>
              <a:rPr lang="es-ES" sz="700">
                <a:ea typeface="+mn-lt"/>
                <a:cs typeface="+mn-lt"/>
              </a:rPr>
            </a:br>
            <a:endParaRPr lang="es-ES" sz="700">
              <a:ea typeface="+mn-lt"/>
              <a:cs typeface="+mn-lt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KikoRivera</a:t>
            </a:r>
            <a:r>
              <a:rPr lang="es-ES" sz="700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CristianoRonaldo</a:t>
            </a:r>
            <a:r>
              <a:rPr lang="es-ES" sz="700">
                <a:ea typeface="+mn-lt"/>
                <a:cs typeface="+mn-lt"/>
              </a:rPr>
              <a:t> --&gt; Georgina +500k$</a:t>
            </a:r>
            <a:endParaRPr lang="es-ES"/>
          </a:p>
          <a:p>
            <a:pPr algn="ctr"/>
            <a:r>
              <a:rPr lang="es-ES" sz="700">
                <a:ea typeface="+mn-lt"/>
                <a:cs typeface="+mn-lt"/>
              </a:rPr>
              <a:t>JuanCarlos1 (GOAT) -&gt; Rashid +1M$</a:t>
            </a:r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2E234D9-02CF-1D9A-58A0-A37F307DEFC8}"/>
              </a:ext>
            </a:extLst>
          </p:cNvPr>
          <p:cNvCxnSpPr>
            <a:cxnSpLocks/>
          </p:cNvCxnSpPr>
          <p:nvPr/>
        </p:nvCxnSpPr>
        <p:spPr>
          <a:xfrm flipV="1">
            <a:off x="80295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76F306-FA26-A6FD-DD59-774277712DFC}"/>
              </a:ext>
            </a:extLst>
          </p:cNvPr>
          <p:cNvSpPr txBox="1"/>
          <p:nvPr/>
        </p:nvSpPr>
        <p:spPr>
          <a:xfrm>
            <a:off x="9684183" y="385178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0E1867A-35C8-4E1E-F084-0032DB32CCE3}"/>
              </a:ext>
            </a:extLst>
          </p:cNvPr>
          <p:cNvCxnSpPr>
            <a:cxnSpLocks/>
          </p:cNvCxnSpPr>
          <p:nvPr/>
        </p:nvCxnSpPr>
        <p:spPr>
          <a:xfrm>
            <a:off x="10201275" y="324802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D07AD2-67E6-B61B-B0C6-E029133A2149}"/>
              </a:ext>
            </a:extLst>
          </p:cNvPr>
          <p:cNvSpPr txBox="1"/>
          <p:nvPr/>
        </p:nvSpPr>
        <p:spPr>
          <a:xfrm>
            <a:off x="8719393" y="5303501"/>
            <a:ext cx="2800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33b7e11a53a6ff4677173d86df9e88a31ce89c34fd0553d1b4798fe6ce5d16ba</a:t>
            </a:r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4D299D1-BD84-ABBE-EB2B-40CE07D2E940}"/>
              </a:ext>
            </a:extLst>
          </p:cNvPr>
          <p:cNvCxnSpPr>
            <a:cxnSpLocks/>
          </p:cNvCxnSpPr>
          <p:nvPr/>
        </p:nvCxnSpPr>
        <p:spPr>
          <a:xfrm>
            <a:off x="10191750" y="426720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12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126781" y="14762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SzPts val="3200"/>
            </a:pPr>
            <a:r>
              <a:rPr lang="es-ES">
                <a:latin typeface="Gill Sans"/>
              </a:rPr>
              <a:t>¿Qué es una cadena de bloques o </a:t>
            </a:r>
            <a:r>
              <a:rPr lang="es-ES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?</a:t>
            </a:r>
          </a:p>
          <a:p>
            <a:pPr marL="228600" indent="0">
              <a:buSzPts val="3200"/>
            </a:pPr>
            <a:endParaRPr lang="es-ES">
              <a:latin typeface="Gill Sans"/>
            </a:endParaRPr>
          </a:p>
          <a:p>
            <a:pPr marL="228600" indent="0"/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36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4640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126781" y="14762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SzPts val="3200"/>
            </a:pPr>
            <a:r>
              <a:rPr lang="es-ES">
                <a:latin typeface="Gill Sans"/>
              </a:rPr>
              <a:t>¿Qué es una cadena de bloques o </a:t>
            </a:r>
            <a:r>
              <a:rPr lang="es-ES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?</a:t>
            </a:r>
          </a:p>
          <a:p>
            <a:pPr marL="228600" indent="0">
              <a:buSzPts val="3200"/>
            </a:pPr>
            <a:endParaRPr lang="es-ES">
              <a:latin typeface="Gill Sans"/>
            </a:endParaRPr>
          </a:p>
          <a:p>
            <a:pPr marL="228600" indent="0"/>
            <a:r>
              <a:rPr lang="es-ES"/>
              <a:t>Una lista de bloques validados, cada uno conectado con su precedente</a:t>
            </a:r>
            <a:br>
              <a:rPr lang="es-ES"/>
            </a:br>
            <a:r>
              <a:rPr lang="es-ES"/>
              <a:t>hasta el bloque génesis.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37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CADENA DE BLOQUES</a:t>
            </a:r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9D652F8-308C-8DFC-1E7F-D36C06C0B87D}"/>
              </a:ext>
            </a:extLst>
          </p:cNvPr>
          <p:cNvSpPr/>
          <p:nvPr/>
        </p:nvSpPr>
        <p:spPr>
          <a:xfrm>
            <a:off x="656927" y="4017766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cs typeface="Arial"/>
              </a:rPr>
              <a:t>Bloque 1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A05428E-CFA4-3D3C-7F7E-9735AA578871}"/>
              </a:ext>
            </a:extLst>
          </p:cNvPr>
          <p:cNvSpPr/>
          <p:nvPr/>
        </p:nvSpPr>
        <p:spPr>
          <a:xfrm>
            <a:off x="2914351" y="4017765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cs typeface="Arial"/>
              </a:rPr>
              <a:t>Bloque 2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6EC422A-73A5-1686-CD92-5F1198BE3BA5}"/>
              </a:ext>
            </a:extLst>
          </p:cNvPr>
          <p:cNvSpPr/>
          <p:nvPr/>
        </p:nvSpPr>
        <p:spPr>
          <a:xfrm>
            <a:off x="5181301" y="4017765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cs typeface="Arial"/>
              </a:rPr>
              <a:t>Bloque 3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309CB1E-E515-45F1-692F-B73647764913}"/>
              </a:ext>
            </a:extLst>
          </p:cNvPr>
          <p:cNvSpPr/>
          <p:nvPr/>
        </p:nvSpPr>
        <p:spPr>
          <a:xfrm>
            <a:off x="7448251" y="4017765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cs typeface="Arial"/>
              </a:rPr>
              <a:t>Bloque 4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11C58D-37A1-FCB1-4320-1B547C581854}"/>
              </a:ext>
            </a:extLst>
          </p:cNvPr>
          <p:cNvSpPr/>
          <p:nvPr/>
        </p:nvSpPr>
        <p:spPr>
          <a:xfrm>
            <a:off x="9686626" y="4017765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cs typeface="Arial"/>
              </a:rPr>
              <a:t>Bloque 5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342B223-AEEF-1E72-B22A-0569D6D5008B}"/>
              </a:ext>
            </a:extLst>
          </p:cNvPr>
          <p:cNvCxnSpPr/>
          <p:nvPr/>
        </p:nvCxnSpPr>
        <p:spPr>
          <a:xfrm flipV="1">
            <a:off x="2486025" y="4933950"/>
            <a:ext cx="419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0CF71D1-5C61-D1DA-0311-B63F838D5FF0}"/>
              </a:ext>
            </a:extLst>
          </p:cNvPr>
          <p:cNvCxnSpPr>
            <a:cxnSpLocks/>
          </p:cNvCxnSpPr>
          <p:nvPr/>
        </p:nvCxnSpPr>
        <p:spPr>
          <a:xfrm flipV="1">
            <a:off x="4762499" y="4933950"/>
            <a:ext cx="419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AF6B845-279B-A9E1-ECF4-F23E0C6BC85D}"/>
              </a:ext>
            </a:extLst>
          </p:cNvPr>
          <p:cNvCxnSpPr>
            <a:cxnSpLocks/>
          </p:cNvCxnSpPr>
          <p:nvPr/>
        </p:nvCxnSpPr>
        <p:spPr>
          <a:xfrm flipV="1">
            <a:off x="7010399" y="4933950"/>
            <a:ext cx="419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0EAAA7A-FEFC-5153-8DA1-4E415091A695}"/>
              </a:ext>
            </a:extLst>
          </p:cNvPr>
          <p:cNvCxnSpPr>
            <a:cxnSpLocks/>
          </p:cNvCxnSpPr>
          <p:nvPr/>
        </p:nvCxnSpPr>
        <p:spPr>
          <a:xfrm flipV="1">
            <a:off x="9267824" y="4933950"/>
            <a:ext cx="419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814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38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906" y="2273964"/>
            <a:ext cx="7932428" cy="24595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/>
              <a:t>Todo bien alguna duda?</a:t>
            </a:r>
          </a:p>
        </p:txBody>
      </p:sp>
    </p:spTree>
    <p:extLst>
      <p:ext uri="{BB962C8B-B14F-4D97-AF65-F5344CB8AC3E}">
        <p14:creationId xmlns:p14="http://schemas.microsoft.com/office/powerpoint/2010/main" val="2862562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Concepto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Bloques. 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Cadena de bloques.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 b="1">
                <a:solidFill>
                  <a:srgbClr val="FF0000"/>
                </a:solidFill>
                <a:latin typeface="Gill Sans"/>
              </a:rPr>
              <a:t>Descentralización e inmutabilidad.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Historia de la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Bitcoin.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Ethereum.</a:t>
            </a:r>
            <a:endParaRPr lang="es-ES"/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Ciberseguridad en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Problemas de llaves privadas.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Vulnerabilidades comunes en contratos inteligentes.</a:t>
            </a:r>
            <a:endParaRPr lang="es-ES">
              <a:solidFill>
                <a:srgbClr val="000000"/>
              </a:solidFill>
              <a:latin typeface="Gill Sans"/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Tipos de retos en </a:t>
            </a:r>
            <a:r>
              <a:rPr lang="es-ES" b="1" err="1">
                <a:latin typeface="Gill Sans"/>
              </a:rPr>
              <a:t>CTFs</a:t>
            </a:r>
            <a:r>
              <a:rPr lang="es-ES" b="1">
                <a:latin typeface="Gill Sans"/>
              </a:rPr>
              <a:t>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Recuperación de claves o fondos.</a:t>
            </a:r>
            <a:endParaRPr lang="es-ES">
              <a:solidFill>
                <a:srgbClr val="303030"/>
              </a:solidFill>
              <a:latin typeface="Gill Sans"/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Rastreo de transacciones.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Manipulación de contratos inteligentes.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39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INTRODUCCION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55403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Concepto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Bloques. 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Cadena de bloques.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Descentralización e inmutabilidad.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Historia de la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Bitcoin.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Ethereum.</a:t>
            </a:r>
            <a:endParaRPr lang="es-ES"/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Ciberseguridad en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Problemas de llaves privadas.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Vulnerabilidades comunes en contratos inteligentes.</a:t>
            </a:r>
            <a:endParaRPr lang="es-ES">
              <a:solidFill>
                <a:srgbClr val="000000"/>
              </a:solidFill>
              <a:latin typeface="Gill Sans"/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Tipos de retos en </a:t>
            </a:r>
            <a:r>
              <a:rPr lang="es-ES" b="1" err="1">
                <a:latin typeface="Gill Sans"/>
              </a:rPr>
              <a:t>CTFs</a:t>
            </a:r>
            <a:r>
              <a:rPr lang="es-ES" b="1">
                <a:latin typeface="Gill Sans"/>
              </a:rPr>
              <a:t>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Recuperación de claves o fondos.</a:t>
            </a:r>
            <a:endParaRPr lang="es-ES">
              <a:solidFill>
                <a:srgbClr val="303030"/>
              </a:solidFill>
              <a:latin typeface="Gill Sans"/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Rastreo de transacciones.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Manipulación de contratos inteligentes.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INTRODUCCION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005677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40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INMUTABILIDAD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FelipeVI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LeticiaOrtiz</a:t>
            </a:r>
            <a:r>
              <a:rPr lang="es-ES" sz="700">
                <a:ea typeface="+mn-lt"/>
                <a:cs typeface="+mn-lt"/>
              </a:rPr>
              <a:t> +500k€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3013918" y="5284451"/>
            <a:ext cx="28479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7d6d435999c358ae724c1d75b936a1b5f272ca2e1d0697ff3023b9dd12dd327a</a:t>
            </a:r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7d6d435999c358ae724c1d75b936a1b5f272ca2e1d0697ff3023b9dd12dd327a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0AA697-2D7C-95BC-2D1B-F0E2E56ADAB4}"/>
              </a:ext>
            </a:extLst>
          </p:cNvPr>
          <p:cNvCxnSpPr>
            <a:cxnSpLocks/>
          </p:cNvCxnSpPr>
          <p:nvPr/>
        </p:nvCxnSpPr>
        <p:spPr>
          <a:xfrm flipV="1">
            <a:off x="51720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F3D818-9334-B304-BE3D-1BD439B1C40F}"/>
              </a:ext>
            </a:extLst>
          </p:cNvPr>
          <p:cNvSpPr txBox="1"/>
          <p:nvPr/>
        </p:nvSpPr>
        <p:spPr>
          <a:xfrm>
            <a:off x="6826683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7532FB0-C9A1-4920-9294-8E7F89D11531}"/>
              </a:ext>
            </a:extLst>
          </p:cNvPr>
          <p:cNvCxnSpPr>
            <a:cxnSpLocks/>
          </p:cNvCxnSpPr>
          <p:nvPr/>
        </p:nvCxnSpPr>
        <p:spPr>
          <a:xfrm>
            <a:off x="7343775" y="3238499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05CC6E-47ED-6FFE-560D-726C1C41F8DA}"/>
              </a:ext>
            </a:extLst>
          </p:cNvPr>
          <p:cNvSpPr txBox="1"/>
          <p:nvPr/>
        </p:nvSpPr>
        <p:spPr>
          <a:xfrm>
            <a:off x="5861893" y="5293976"/>
            <a:ext cx="28670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536c6c2a60fa435e7234be0754225b83ec639748ed7b1429ed7b3c972ec48c08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B8BB97-E05A-70D5-4602-A0CE52EF0A3D}"/>
              </a:ext>
            </a:extLst>
          </p:cNvPr>
          <p:cNvCxnSpPr>
            <a:cxnSpLocks/>
          </p:cNvCxnSpPr>
          <p:nvPr/>
        </p:nvCxnSpPr>
        <p:spPr>
          <a:xfrm>
            <a:off x="7334250" y="4257675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C6E1773-0002-B01B-5713-513BBA6DC97E}"/>
              </a:ext>
            </a:extLst>
          </p:cNvPr>
          <p:cNvSpPr/>
          <p:nvPr/>
        </p:nvSpPr>
        <p:spPr>
          <a:xfrm>
            <a:off x="9248476" y="1398390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4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536c6c2a60fa435e7234be0754225b83ec639748ed7b1429ed7b3c972ec48c08</a:t>
            </a:r>
            <a:endParaRPr lang="es-ES"/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br>
              <a:rPr lang="es-ES" sz="700">
                <a:ea typeface="+mn-lt"/>
                <a:cs typeface="+mn-lt"/>
              </a:rPr>
            </a:br>
            <a:endParaRPr lang="es-ES" sz="700">
              <a:ea typeface="+mn-lt"/>
              <a:cs typeface="+mn-lt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KikoRivera</a:t>
            </a:r>
            <a:r>
              <a:rPr lang="es-ES" sz="700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CristianoRonaldo</a:t>
            </a:r>
            <a:r>
              <a:rPr lang="es-ES" sz="700">
                <a:ea typeface="+mn-lt"/>
                <a:cs typeface="+mn-lt"/>
              </a:rPr>
              <a:t> --&gt; Georgina +500k$</a:t>
            </a:r>
            <a:endParaRPr lang="es-ES"/>
          </a:p>
          <a:p>
            <a:pPr algn="ctr"/>
            <a:r>
              <a:rPr lang="es-ES" sz="700">
                <a:ea typeface="+mn-lt"/>
                <a:cs typeface="+mn-lt"/>
              </a:rPr>
              <a:t>JuanCarlos1 (GOAT) -&gt; Rashid +1M$</a:t>
            </a:r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2E234D9-02CF-1D9A-58A0-A37F307DEFC8}"/>
              </a:ext>
            </a:extLst>
          </p:cNvPr>
          <p:cNvCxnSpPr>
            <a:cxnSpLocks/>
          </p:cNvCxnSpPr>
          <p:nvPr/>
        </p:nvCxnSpPr>
        <p:spPr>
          <a:xfrm flipV="1">
            <a:off x="80295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76F306-FA26-A6FD-DD59-774277712DFC}"/>
              </a:ext>
            </a:extLst>
          </p:cNvPr>
          <p:cNvSpPr txBox="1"/>
          <p:nvPr/>
        </p:nvSpPr>
        <p:spPr>
          <a:xfrm>
            <a:off x="9684183" y="385178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0E1867A-35C8-4E1E-F084-0032DB32CCE3}"/>
              </a:ext>
            </a:extLst>
          </p:cNvPr>
          <p:cNvCxnSpPr>
            <a:cxnSpLocks/>
          </p:cNvCxnSpPr>
          <p:nvPr/>
        </p:nvCxnSpPr>
        <p:spPr>
          <a:xfrm>
            <a:off x="10201275" y="324802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D07AD2-67E6-B61B-B0C6-E029133A2149}"/>
              </a:ext>
            </a:extLst>
          </p:cNvPr>
          <p:cNvSpPr txBox="1"/>
          <p:nvPr/>
        </p:nvSpPr>
        <p:spPr>
          <a:xfrm>
            <a:off x="8719393" y="5303501"/>
            <a:ext cx="2800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33b7e11a53a6ff4677173d86df9e88a31ce89c34fd0553d1b4798fe6ce5d16ba</a:t>
            </a:r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4D299D1-BD84-ABBE-EB2B-40CE07D2E940}"/>
              </a:ext>
            </a:extLst>
          </p:cNvPr>
          <p:cNvCxnSpPr>
            <a:cxnSpLocks/>
          </p:cNvCxnSpPr>
          <p:nvPr/>
        </p:nvCxnSpPr>
        <p:spPr>
          <a:xfrm>
            <a:off x="10191750" y="426720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840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41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INMUTABILIDAD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/>
          </a:p>
          <a:p>
            <a:pPr algn="ctr"/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FelipeVI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---&gt; </a:t>
            </a:r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LeticiaOrtiz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+500k€</a:t>
            </a:r>
            <a:endParaRPr lang="es-ES" b="1" strike="sngStrike">
              <a:solidFill>
                <a:srgbClr val="FF0000"/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3013918" y="5284451"/>
            <a:ext cx="28479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7d6d435999c358ae724c1d75b936a1b5f272ca2e1d0697ff3023b9dd12dd327a</a:t>
            </a:r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7d6d435999c358ae724c1d75b936a1b5f272ca2e1d0697ff3023b9dd12dd327a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0AA697-2D7C-95BC-2D1B-F0E2E56ADAB4}"/>
              </a:ext>
            </a:extLst>
          </p:cNvPr>
          <p:cNvCxnSpPr>
            <a:cxnSpLocks/>
          </p:cNvCxnSpPr>
          <p:nvPr/>
        </p:nvCxnSpPr>
        <p:spPr>
          <a:xfrm flipV="1">
            <a:off x="51720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F3D818-9334-B304-BE3D-1BD439B1C40F}"/>
              </a:ext>
            </a:extLst>
          </p:cNvPr>
          <p:cNvSpPr txBox="1"/>
          <p:nvPr/>
        </p:nvSpPr>
        <p:spPr>
          <a:xfrm>
            <a:off x="6826683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7532FB0-C9A1-4920-9294-8E7F89D11531}"/>
              </a:ext>
            </a:extLst>
          </p:cNvPr>
          <p:cNvCxnSpPr>
            <a:cxnSpLocks/>
          </p:cNvCxnSpPr>
          <p:nvPr/>
        </p:nvCxnSpPr>
        <p:spPr>
          <a:xfrm>
            <a:off x="7343775" y="3238499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05CC6E-47ED-6FFE-560D-726C1C41F8DA}"/>
              </a:ext>
            </a:extLst>
          </p:cNvPr>
          <p:cNvSpPr txBox="1"/>
          <p:nvPr/>
        </p:nvSpPr>
        <p:spPr>
          <a:xfrm>
            <a:off x="5861893" y="5293976"/>
            <a:ext cx="28670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536c6c2a60fa435e7234be0754225b83ec639748ed7b1429ed7b3c972ec48c08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B8BB97-E05A-70D5-4602-A0CE52EF0A3D}"/>
              </a:ext>
            </a:extLst>
          </p:cNvPr>
          <p:cNvCxnSpPr>
            <a:cxnSpLocks/>
          </p:cNvCxnSpPr>
          <p:nvPr/>
        </p:nvCxnSpPr>
        <p:spPr>
          <a:xfrm>
            <a:off x="7334250" y="4257675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C6E1773-0002-B01B-5713-513BBA6DC97E}"/>
              </a:ext>
            </a:extLst>
          </p:cNvPr>
          <p:cNvSpPr/>
          <p:nvPr/>
        </p:nvSpPr>
        <p:spPr>
          <a:xfrm>
            <a:off x="9248476" y="1398390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4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536c6c2a60fa435e7234be0754225b83ec639748ed7b1429ed7b3c972ec48c08</a:t>
            </a:r>
            <a:endParaRPr lang="es-ES"/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br>
              <a:rPr lang="es-ES" sz="700">
                <a:ea typeface="+mn-lt"/>
                <a:cs typeface="+mn-lt"/>
              </a:rPr>
            </a:br>
            <a:endParaRPr lang="es-ES" sz="700">
              <a:ea typeface="+mn-lt"/>
              <a:cs typeface="+mn-lt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KikoRivera</a:t>
            </a:r>
            <a:r>
              <a:rPr lang="es-ES" sz="700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CristianoRonaldo</a:t>
            </a:r>
            <a:r>
              <a:rPr lang="es-ES" sz="700">
                <a:ea typeface="+mn-lt"/>
                <a:cs typeface="+mn-lt"/>
              </a:rPr>
              <a:t> --&gt; Georgina +500k$</a:t>
            </a:r>
            <a:endParaRPr lang="es-ES"/>
          </a:p>
          <a:p>
            <a:pPr algn="ctr"/>
            <a:r>
              <a:rPr lang="es-ES" sz="700">
                <a:ea typeface="+mn-lt"/>
                <a:cs typeface="+mn-lt"/>
              </a:rPr>
              <a:t>JuanCarlos1 (GOAT) -&gt; Rashid +1M$</a:t>
            </a:r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2E234D9-02CF-1D9A-58A0-A37F307DEFC8}"/>
              </a:ext>
            </a:extLst>
          </p:cNvPr>
          <p:cNvCxnSpPr>
            <a:cxnSpLocks/>
          </p:cNvCxnSpPr>
          <p:nvPr/>
        </p:nvCxnSpPr>
        <p:spPr>
          <a:xfrm flipV="1">
            <a:off x="80295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76F306-FA26-A6FD-DD59-774277712DFC}"/>
              </a:ext>
            </a:extLst>
          </p:cNvPr>
          <p:cNvSpPr txBox="1"/>
          <p:nvPr/>
        </p:nvSpPr>
        <p:spPr>
          <a:xfrm>
            <a:off x="9684183" y="385178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0E1867A-35C8-4E1E-F084-0032DB32CCE3}"/>
              </a:ext>
            </a:extLst>
          </p:cNvPr>
          <p:cNvCxnSpPr>
            <a:cxnSpLocks/>
          </p:cNvCxnSpPr>
          <p:nvPr/>
        </p:nvCxnSpPr>
        <p:spPr>
          <a:xfrm>
            <a:off x="10201275" y="324802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D07AD2-67E6-B61B-B0C6-E029133A2149}"/>
              </a:ext>
            </a:extLst>
          </p:cNvPr>
          <p:cNvSpPr txBox="1"/>
          <p:nvPr/>
        </p:nvSpPr>
        <p:spPr>
          <a:xfrm>
            <a:off x="8719393" y="5303501"/>
            <a:ext cx="2800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33b7e11a53a6ff4677173d86df9e88a31ce89c34fd0553d1b4798fe6ce5d16ba</a:t>
            </a:r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4D299D1-BD84-ABBE-EB2B-40CE07D2E940}"/>
              </a:ext>
            </a:extLst>
          </p:cNvPr>
          <p:cNvCxnSpPr>
            <a:cxnSpLocks/>
          </p:cNvCxnSpPr>
          <p:nvPr/>
        </p:nvCxnSpPr>
        <p:spPr>
          <a:xfrm>
            <a:off x="10191750" y="426720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57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42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INMUTABILIDAD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 sz="700">
              <a:cs typeface="Arial"/>
            </a:endParaRPr>
          </a:p>
          <a:p>
            <a:pPr algn="ctr"/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FelipeVI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---&gt; </a:t>
            </a:r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LeticiaOrtiz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+500k€</a:t>
            </a:r>
            <a:endParaRPr lang="en-US" sz="700">
              <a:ea typeface="+mn-lt"/>
              <a:cs typeface="+mn-lt"/>
            </a:endParaRPr>
          </a:p>
          <a:p>
            <a:pPr algn="ctr"/>
            <a:r>
              <a:rPr lang="es-ES" sz="700" b="1" err="1">
                <a:solidFill>
                  <a:srgbClr val="FF0000"/>
                </a:solidFill>
                <a:ea typeface="+mn-lt"/>
                <a:cs typeface="+mn-lt"/>
              </a:rPr>
              <a:t>FelipeVI</a:t>
            </a:r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 ---&gt; </a:t>
            </a:r>
            <a:r>
              <a:rPr lang="es-ES" sz="700" b="1" err="1">
                <a:solidFill>
                  <a:srgbClr val="FF0000"/>
                </a:solidFill>
                <a:ea typeface="+mn-lt"/>
                <a:cs typeface="+mn-lt"/>
              </a:rPr>
              <a:t>Marcoa</a:t>
            </a:r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 +500k$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3013918" y="5284451"/>
            <a:ext cx="28479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7d6d435999c358ae724c1d75b936a1b5f272ca2e1d0697ff3023b9dd12dd327a</a:t>
            </a:r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7d6d435999c358ae724c1d75b936a1b5f272ca2e1d0697ff3023b9dd12dd327a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0AA697-2D7C-95BC-2D1B-F0E2E56ADAB4}"/>
              </a:ext>
            </a:extLst>
          </p:cNvPr>
          <p:cNvCxnSpPr>
            <a:cxnSpLocks/>
          </p:cNvCxnSpPr>
          <p:nvPr/>
        </p:nvCxnSpPr>
        <p:spPr>
          <a:xfrm flipV="1">
            <a:off x="51720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F3D818-9334-B304-BE3D-1BD439B1C40F}"/>
              </a:ext>
            </a:extLst>
          </p:cNvPr>
          <p:cNvSpPr txBox="1"/>
          <p:nvPr/>
        </p:nvSpPr>
        <p:spPr>
          <a:xfrm>
            <a:off x="6826683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7532FB0-C9A1-4920-9294-8E7F89D11531}"/>
              </a:ext>
            </a:extLst>
          </p:cNvPr>
          <p:cNvCxnSpPr>
            <a:cxnSpLocks/>
          </p:cNvCxnSpPr>
          <p:nvPr/>
        </p:nvCxnSpPr>
        <p:spPr>
          <a:xfrm>
            <a:off x="7343775" y="3238499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05CC6E-47ED-6FFE-560D-726C1C41F8DA}"/>
              </a:ext>
            </a:extLst>
          </p:cNvPr>
          <p:cNvSpPr txBox="1"/>
          <p:nvPr/>
        </p:nvSpPr>
        <p:spPr>
          <a:xfrm>
            <a:off x="5861893" y="5293976"/>
            <a:ext cx="28670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536c6c2a60fa435e7234be0754225b83ec639748ed7b1429ed7b3c972ec48c08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B8BB97-E05A-70D5-4602-A0CE52EF0A3D}"/>
              </a:ext>
            </a:extLst>
          </p:cNvPr>
          <p:cNvCxnSpPr>
            <a:cxnSpLocks/>
          </p:cNvCxnSpPr>
          <p:nvPr/>
        </p:nvCxnSpPr>
        <p:spPr>
          <a:xfrm>
            <a:off x="7334250" y="4257675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C6E1773-0002-B01B-5713-513BBA6DC97E}"/>
              </a:ext>
            </a:extLst>
          </p:cNvPr>
          <p:cNvSpPr/>
          <p:nvPr/>
        </p:nvSpPr>
        <p:spPr>
          <a:xfrm>
            <a:off x="9248476" y="1398390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4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536c6c2a60fa435e7234be0754225b83ec639748ed7b1429ed7b3c972ec48c08</a:t>
            </a:r>
            <a:endParaRPr lang="es-ES"/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br>
              <a:rPr lang="es-ES" sz="700">
                <a:ea typeface="+mn-lt"/>
                <a:cs typeface="+mn-lt"/>
              </a:rPr>
            </a:br>
            <a:endParaRPr lang="es-ES" sz="700">
              <a:ea typeface="+mn-lt"/>
              <a:cs typeface="+mn-lt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KikoRivera</a:t>
            </a:r>
            <a:r>
              <a:rPr lang="es-ES" sz="700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CristianoRonaldo</a:t>
            </a:r>
            <a:r>
              <a:rPr lang="es-ES" sz="700">
                <a:ea typeface="+mn-lt"/>
                <a:cs typeface="+mn-lt"/>
              </a:rPr>
              <a:t> --&gt; Georgina +500k$</a:t>
            </a:r>
            <a:endParaRPr lang="es-ES"/>
          </a:p>
          <a:p>
            <a:pPr algn="ctr"/>
            <a:r>
              <a:rPr lang="es-ES" sz="700">
                <a:ea typeface="+mn-lt"/>
                <a:cs typeface="+mn-lt"/>
              </a:rPr>
              <a:t>JuanCarlos1 (GOAT) -&gt; Rashid +1M$</a:t>
            </a:r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2E234D9-02CF-1D9A-58A0-A37F307DEFC8}"/>
              </a:ext>
            </a:extLst>
          </p:cNvPr>
          <p:cNvCxnSpPr>
            <a:cxnSpLocks/>
          </p:cNvCxnSpPr>
          <p:nvPr/>
        </p:nvCxnSpPr>
        <p:spPr>
          <a:xfrm flipV="1">
            <a:off x="80295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76F306-FA26-A6FD-DD59-774277712DFC}"/>
              </a:ext>
            </a:extLst>
          </p:cNvPr>
          <p:cNvSpPr txBox="1"/>
          <p:nvPr/>
        </p:nvSpPr>
        <p:spPr>
          <a:xfrm>
            <a:off x="9684183" y="385178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0E1867A-35C8-4E1E-F084-0032DB32CCE3}"/>
              </a:ext>
            </a:extLst>
          </p:cNvPr>
          <p:cNvCxnSpPr>
            <a:cxnSpLocks/>
          </p:cNvCxnSpPr>
          <p:nvPr/>
        </p:nvCxnSpPr>
        <p:spPr>
          <a:xfrm>
            <a:off x="10201275" y="324802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D07AD2-67E6-B61B-B0C6-E029133A2149}"/>
              </a:ext>
            </a:extLst>
          </p:cNvPr>
          <p:cNvSpPr txBox="1"/>
          <p:nvPr/>
        </p:nvSpPr>
        <p:spPr>
          <a:xfrm>
            <a:off x="8719393" y="5303501"/>
            <a:ext cx="2800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33b7e11a53a6ff4677173d86df9e88a31ce89c34fd0553d1b4798fe6ce5d16ba</a:t>
            </a:r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4D299D1-BD84-ABBE-EB2B-40CE07D2E940}"/>
              </a:ext>
            </a:extLst>
          </p:cNvPr>
          <p:cNvCxnSpPr>
            <a:cxnSpLocks/>
          </p:cNvCxnSpPr>
          <p:nvPr/>
        </p:nvCxnSpPr>
        <p:spPr>
          <a:xfrm>
            <a:off x="10191750" y="426720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94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43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INMUTABILIDAD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 sz="700">
              <a:cs typeface="Arial"/>
            </a:endParaRPr>
          </a:p>
          <a:p>
            <a:pPr algn="ctr"/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FelipeVI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---&gt; </a:t>
            </a:r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LeticiaOrtiz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+500k€</a:t>
            </a:r>
            <a:endParaRPr lang="en-US" sz="700">
              <a:ea typeface="+mn-lt"/>
              <a:cs typeface="+mn-lt"/>
            </a:endParaRPr>
          </a:p>
          <a:p>
            <a:pPr algn="ctr"/>
            <a:r>
              <a:rPr lang="es-ES" sz="700" b="1" err="1">
                <a:solidFill>
                  <a:srgbClr val="FF0000"/>
                </a:solidFill>
                <a:ea typeface="+mn-lt"/>
                <a:cs typeface="+mn-lt"/>
              </a:rPr>
              <a:t>FelipeVI</a:t>
            </a:r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 ---&gt; </a:t>
            </a:r>
            <a:r>
              <a:rPr lang="es-ES" sz="700" b="1" err="1">
                <a:solidFill>
                  <a:srgbClr val="FF0000"/>
                </a:solidFill>
                <a:ea typeface="+mn-lt"/>
                <a:cs typeface="+mn-lt"/>
              </a:rPr>
              <a:t>Marcoa</a:t>
            </a:r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 +500k$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2985343" y="5284451"/>
            <a:ext cx="28860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>
                <a:solidFill>
                  <a:srgbClr val="FF0000"/>
                </a:solidFill>
              </a:rPr>
              <a:t>03cd6bda009f3a08893e1d65b78f9b8e585d81249ad229ad38cc696bffa7818c</a:t>
            </a:r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7d6d435999c358ae724c1d75b936a1b5f272ca2e1d0697ff3023b9dd12dd327a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0AA697-2D7C-95BC-2D1B-F0E2E56ADAB4}"/>
              </a:ext>
            </a:extLst>
          </p:cNvPr>
          <p:cNvCxnSpPr>
            <a:cxnSpLocks/>
          </p:cNvCxnSpPr>
          <p:nvPr/>
        </p:nvCxnSpPr>
        <p:spPr>
          <a:xfrm flipV="1">
            <a:off x="51720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F3D818-9334-B304-BE3D-1BD439B1C40F}"/>
              </a:ext>
            </a:extLst>
          </p:cNvPr>
          <p:cNvSpPr txBox="1"/>
          <p:nvPr/>
        </p:nvSpPr>
        <p:spPr>
          <a:xfrm>
            <a:off x="6826683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7532FB0-C9A1-4920-9294-8E7F89D11531}"/>
              </a:ext>
            </a:extLst>
          </p:cNvPr>
          <p:cNvCxnSpPr>
            <a:cxnSpLocks/>
          </p:cNvCxnSpPr>
          <p:nvPr/>
        </p:nvCxnSpPr>
        <p:spPr>
          <a:xfrm>
            <a:off x="7343775" y="3238499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05CC6E-47ED-6FFE-560D-726C1C41F8DA}"/>
              </a:ext>
            </a:extLst>
          </p:cNvPr>
          <p:cNvSpPr txBox="1"/>
          <p:nvPr/>
        </p:nvSpPr>
        <p:spPr>
          <a:xfrm>
            <a:off x="5861893" y="5293976"/>
            <a:ext cx="28670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536c6c2a60fa435e7234be0754225b83ec639748ed7b1429ed7b3c972ec48c08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B8BB97-E05A-70D5-4602-A0CE52EF0A3D}"/>
              </a:ext>
            </a:extLst>
          </p:cNvPr>
          <p:cNvCxnSpPr>
            <a:cxnSpLocks/>
          </p:cNvCxnSpPr>
          <p:nvPr/>
        </p:nvCxnSpPr>
        <p:spPr>
          <a:xfrm>
            <a:off x="7334250" y="4257675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C6E1773-0002-B01B-5713-513BBA6DC97E}"/>
              </a:ext>
            </a:extLst>
          </p:cNvPr>
          <p:cNvSpPr/>
          <p:nvPr/>
        </p:nvSpPr>
        <p:spPr>
          <a:xfrm>
            <a:off x="9248476" y="1398390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4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536c6c2a60fa435e7234be0754225b83ec639748ed7b1429ed7b3c972ec48c08</a:t>
            </a:r>
            <a:endParaRPr lang="es-ES"/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br>
              <a:rPr lang="es-ES" sz="700">
                <a:ea typeface="+mn-lt"/>
                <a:cs typeface="+mn-lt"/>
              </a:rPr>
            </a:br>
            <a:endParaRPr lang="es-ES" sz="700">
              <a:ea typeface="+mn-lt"/>
              <a:cs typeface="+mn-lt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KikoRivera</a:t>
            </a:r>
            <a:r>
              <a:rPr lang="es-ES" sz="700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CristianoRonaldo</a:t>
            </a:r>
            <a:r>
              <a:rPr lang="es-ES" sz="700">
                <a:ea typeface="+mn-lt"/>
                <a:cs typeface="+mn-lt"/>
              </a:rPr>
              <a:t> --&gt; Georgina +500k$</a:t>
            </a:r>
            <a:endParaRPr lang="es-ES"/>
          </a:p>
          <a:p>
            <a:pPr algn="ctr"/>
            <a:r>
              <a:rPr lang="es-ES" sz="700">
                <a:ea typeface="+mn-lt"/>
                <a:cs typeface="+mn-lt"/>
              </a:rPr>
              <a:t>JuanCarlos1 (GOAT) -&gt; Rashid +1M$</a:t>
            </a:r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2E234D9-02CF-1D9A-58A0-A37F307DEFC8}"/>
              </a:ext>
            </a:extLst>
          </p:cNvPr>
          <p:cNvCxnSpPr>
            <a:cxnSpLocks/>
          </p:cNvCxnSpPr>
          <p:nvPr/>
        </p:nvCxnSpPr>
        <p:spPr>
          <a:xfrm flipV="1">
            <a:off x="80295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76F306-FA26-A6FD-DD59-774277712DFC}"/>
              </a:ext>
            </a:extLst>
          </p:cNvPr>
          <p:cNvSpPr txBox="1"/>
          <p:nvPr/>
        </p:nvSpPr>
        <p:spPr>
          <a:xfrm>
            <a:off x="9684183" y="385178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0E1867A-35C8-4E1E-F084-0032DB32CCE3}"/>
              </a:ext>
            </a:extLst>
          </p:cNvPr>
          <p:cNvCxnSpPr>
            <a:cxnSpLocks/>
          </p:cNvCxnSpPr>
          <p:nvPr/>
        </p:nvCxnSpPr>
        <p:spPr>
          <a:xfrm>
            <a:off x="10201275" y="324802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D07AD2-67E6-B61B-B0C6-E029133A2149}"/>
              </a:ext>
            </a:extLst>
          </p:cNvPr>
          <p:cNvSpPr txBox="1"/>
          <p:nvPr/>
        </p:nvSpPr>
        <p:spPr>
          <a:xfrm>
            <a:off x="8719393" y="5303501"/>
            <a:ext cx="2800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33b7e11a53a6ff4677173d86df9e88a31ce89c34fd0553d1b4798fe6ce5d16ba</a:t>
            </a:r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4D299D1-BD84-ABBE-EB2B-40CE07D2E940}"/>
              </a:ext>
            </a:extLst>
          </p:cNvPr>
          <p:cNvCxnSpPr>
            <a:cxnSpLocks/>
          </p:cNvCxnSpPr>
          <p:nvPr/>
        </p:nvCxnSpPr>
        <p:spPr>
          <a:xfrm>
            <a:off x="10191750" y="426720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2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44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INMUTABILIDAD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 sz="700">
              <a:cs typeface="Arial"/>
            </a:endParaRPr>
          </a:p>
          <a:p>
            <a:pPr algn="ctr"/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FelipeVI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---&gt; </a:t>
            </a:r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LeticiaOrtiz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+500k€</a:t>
            </a:r>
            <a:endParaRPr lang="en-US" sz="700">
              <a:ea typeface="+mn-lt"/>
              <a:cs typeface="+mn-lt"/>
            </a:endParaRPr>
          </a:p>
          <a:p>
            <a:pPr algn="ctr"/>
            <a:r>
              <a:rPr lang="es-ES" sz="700" b="1" err="1">
                <a:solidFill>
                  <a:srgbClr val="FF0000"/>
                </a:solidFill>
                <a:ea typeface="+mn-lt"/>
                <a:cs typeface="+mn-lt"/>
              </a:rPr>
              <a:t>FelipeVI</a:t>
            </a:r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 ---&gt; </a:t>
            </a:r>
            <a:r>
              <a:rPr lang="es-ES" sz="700" b="1" err="1">
                <a:solidFill>
                  <a:srgbClr val="FF0000"/>
                </a:solidFill>
                <a:ea typeface="+mn-lt"/>
                <a:cs typeface="+mn-lt"/>
              </a:rPr>
              <a:t>Marcoa</a:t>
            </a:r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 +500k$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2985343" y="5284451"/>
            <a:ext cx="28860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>
                <a:solidFill>
                  <a:srgbClr val="FF0000"/>
                </a:solidFill>
              </a:rPr>
              <a:t>03cd6bda009f3a08893e1d65b78f9b8e585d81249ad229ad38cc696bffa7818c</a:t>
            </a:r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 b="1" strike="sngStrike">
                <a:ea typeface="+mn-lt"/>
                <a:cs typeface="+mn-lt"/>
              </a:rPr>
            </a:b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7d6d435999c358ae724c1d75b936a1b5f272ca2e1d0697ff3023b9dd12dd327a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0AA697-2D7C-95BC-2D1B-F0E2E56ADAB4}"/>
              </a:ext>
            </a:extLst>
          </p:cNvPr>
          <p:cNvCxnSpPr>
            <a:cxnSpLocks/>
          </p:cNvCxnSpPr>
          <p:nvPr/>
        </p:nvCxnSpPr>
        <p:spPr>
          <a:xfrm flipV="1">
            <a:off x="51720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F3D818-9334-B304-BE3D-1BD439B1C40F}"/>
              </a:ext>
            </a:extLst>
          </p:cNvPr>
          <p:cNvSpPr txBox="1"/>
          <p:nvPr/>
        </p:nvSpPr>
        <p:spPr>
          <a:xfrm>
            <a:off x="6826683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7532FB0-C9A1-4920-9294-8E7F89D11531}"/>
              </a:ext>
            </a:extLst>
          </p:cNvPr>
          <p:cNvCxnSpPr>
            <a:cxnSpLocks/>
          </p:cNvCxnSpPr>
          <p:nvPr/>
        </p:nvCxnSpPr>
        <p:spPr>
          <a:xfrm>
            <a:off x="7343775" y="3238499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05CC6E-47ED-6FFE-560D-726C1C41F8DA}"/>
              </a:ext>
            </a:extLst>
          </p:cNvPr>
          <p:cNvSpPr txBox="1"/>
          <p:nvPr/>
        </p:nvSpPr>
        <p:spPr>
          <a:xfrm>
            <a:off x="5861893" y="5293976"/>
            <a:ext cx="28670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536c6c2a60fa435e7234be0754225b83ec639748ed7b1429ed7b3c972ec48c08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B8BB97-E05A-70D5-4602-A0CE52EF0A3D}"/>
              </a:ext>
            </a:extLst>
          </p:cNvPr>
          <p:cNvCxnSpPr>
            <a:cxnSpLocks/>
          </p:cNvCxnSpPr>
          <p:nvPr/>
        </p:nvCxnSpPr>
        <p:spPr>
          <a:xfrm>
            <a:off x="7334250" y="4257675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C6E1773-0002-B01B-5713-513BBA6DC97E}"/>
              </a:ext>
            </a:extLst>
          </p:cNvPr>
          <p:cNvSpPr/>
          <p:nvPr/>
        </p:nvSpPr>
        <p:spPr>
          <a:xfrm>
            <a:off x="9248476" y="1398390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4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536c6c2a60fa435e7234be0754225b83ec639748ed7b1429ed7b3c972ec48c08</a:t>
            </a:r>
            <a:endParaRPr lang="es-ES"/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br>
              <a:rPr lang="es-ES" sz="700">
                <a:ea typeface="+mn-lt"/>
                <a:cs typeface="+mn-lt"/>
              </a:rPr>
            </a:br>
            <a:endParaRPr lang="es-ES" sz="700">
              <a:ea typeface="+mn-lt"/>
              <a:cs typeface="+mn-lt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KikoRivera</a:t>
            </a:r>
            <a:r>
              <a:rPr lang="es-ES" sz="700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CristianoRonaldo</a:t>
            </a:r>
            <a:r>
              <a:rPr lang="es-ES" sz="700">
                <a:ea typeface="+mn-lt"/>
                <a:cs typeface="+mn-lt"/>
              </a:rPr>
              <a:t> --&gt; Georgina +500k$</a:t>
            </a:r>
            <a:endParaRPr lang="es-ES"/>
          </a:p>
          <a:p>
            <a:pPr algn="ctr"/>
            <a:r>
              <a:rPr lang="es-ES" sz="700">
                <a:ea typeface="+mn-lt"/>
                <a:cs typeface="+mn-lt"/>
              </a:rPr>
              <a:t>JuanCarlos1 (GOAT) -&gt; Rashid +1M$</a:t>
            </a:r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2E234D9-02CF-1D9A-58A0-A37F307DEFC8}"/>
              </a:ext>
            </a:extLst>
          </p:cNvPr>
          <p:cNvCxnSpPr>
            <a:cxnSpLocks/>
          </p:cNvCxnSpPr>
          <p:nvPr/>
        </p:nvCxnSpPr>
        <p:spPr>
          <a:xfrm flipV="1">
            <a:off x="80295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76F306-FA26-A6FD-DD59-774277712DFC}"/>
              </a:ext>
            </a:extLst>
          </p:cNvPr>
          <p:cNvSpPr txBox="1"/>
          <p:nvPr/>
        </p:nvSpPr>
        <p:spPr>
          <a:xfrm>
            <a:off x="9684183" y="385178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0E1867A-35C8-4E1E-F084-0032DB32CCE3}"/>
              </a:ext>
            </a:extLst>
          </p:cNvPr>
          <p:cNvCxnSpPr>
            <a:cxnSpLocks/>
          </p:cNvCxnSpPr>
          <p:nvPr/>
        </p:nvCxnSpPr>
        <p:spPr>
          <a:xfrm>
            <a:off x="10201275" y="324802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D07AD2-67E6-B61B-B0C6-E029133A2149}"/>
              </a:ext>
            </a:extLst>
          </p:cNvPr>
          <p:cNvSpPr txBox="1"/>
          <p:nvPr/>
        </p:nvSpPr>
        <p:spPr>
          <a:xfrm>
            <a:off x="8719393" y="5303501"/>
            <a:ext cx="2800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33b7e11a53a6ff4677173d86df9e88a31ce89c34fd0553d1b4798fe6ce5d16ba</a:t>
            </a:r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4D299D1-BD84-ABBE-EB2B-40CE07D2E940}"/>
              </a:ext>
            </a:extLst>
          </p:cNvPr>
          <p:cNvCxnSpPr>
            <a:cxnSpLocks/>
          </p:cNvCxnSpPr>
          <p:nvPr/>
        </p:nvCxnSpPr>
        <p:spPr>
          <a:xfrm>
            <a:off x="10191750" y="426720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302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45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INMUTABILIDAD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 sz="700">
              <a:cs typeface="Arial"/>
            </a:endParaRPr>
          </a:p>
          <a:p>
            <a:pPr algn="ctr"/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FelipeVI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---&gt; </a:t>
            </a:r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LeticiaOrtiz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+500k€</a:t>
            </a:r>
            <a:endParaRPr lang="en-US" sz="700">
              <a:ea typeface="+mn-lt"/>
              <a:cs typeface="+mn-lt"/>
            </a:endParaRPr>
          </a:p>
          <a:p>
            <a:pPr algn="ctr"/>
            <a:r>
              <a:rPr lang="es-ES" sz="700" b="1" err="1">
                <a:solidFill>
                  <a:srgbClr val="FF0000"/>
                </a:solidFill>
                <a:ea typeface="+mn-lt"/>
                <a:cs typeface="+mn-lt"/>
              </a:rPr>
              <a:t>FelipeVI</a:t>
            </a:r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 ---&gt; </a:t>
            </a:r>
            <a:r>
              <a:rPr lang="es-ES" sz="700" b="1" err="1">
                <a:solidFill>
                  <a:srgbClr val="FF0000"/>
                </a:solidFill>
                <a:ea typeface="+mn-lt"/>
                <a:cs typeface="+mn-lt"/>
              </a:rPr>
              <a:t>Marcoa</a:t>
            </a:r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 +500k$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2985343" y="5284451"/>
            <a:ext cx="28860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>
                <a:solidFill>
                  <a:srgbClr val="FF0000"/>
                </a:solidFill>
              </a:rPr>
              <a:t>03cd6bda009f3a08893e1d65b78f9b8e585d81249ad229ad38cc696bffa7818c</a:t>
            </a:r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 b="1" strike="sngStrike">
                <a:ea typeface="+mn-lt"/>
                <a:cs typeface="+mn-lt"/>
              </a:rPr>
            </a:b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7d6d435999c358ae724c1d75b936a1b5f272ca2e1d0697ff3023b9dd12dd327a</a:t>
            </a:r>
            <a:b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</a:br>
            <a:br>
              <a:rPr lang="es-ES" sz="700" b="1" strike="sngStrike">
                <a:ea typeface="+mn-lt"/>
                <a:cs typeface="+mn-lt"/>
              </a:rPr>
            </a:br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03cd6bda009f3a08893e1d65b78f9b8e585d81249ad229ad38cc696bffa7818c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ea typeface="+mn-lt"/>
              <a:cs typeface="+mn-lt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0AA697-2D7C-95BC-2D1B-F0E2E56ADAB4}"/>
              </a:ext>
            </a:extLst>
          </p:cNvPr>
          <p:cNvCxnSpPr>
            <a:cxnSpLocks/>
          </p:cNvCxnSpPr>
          <p:nvPr/>
        </p:nvCxnSpPr>
        <p:spPr>
          <a:xfrm flipV="1">
            <a:off x="51720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F3D818-9334-B304-BE3D-1BD439B1C40F}"/>
              </a:ext>
            </a:extLst>
          </p:cNvPr>
          <p:cNvSpPr txBox="1"/>
          <p:nvPr/>
        </p:nvSpPr>
        <p:spPr>
          <a:xfrm>
            <a:off x="6826683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7532FB0-C9A1-4920-9294-8E7F89D11531}"/>
              </a:ext>
            </a:extLst>
          </p:cNvPr>
          <p:cNvCxnSpPr>
            <a:cxnSpLocks/>
          </p:cNvCxnSpPr>
          <p:nvPr/>
        </p:nvCxnSpPr>
        <p:spPr>
          <a:xfrm>
            <a:off x="7343775" y="3238499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05CC6E-47ED-6FFE-560D-726C1C41F8DA}"/>
              </a:ext>
            </a:extLst>
          </p:cNvPr>
          <p:cNvSpPr txBox="1"/>
          <p:nvPr/>
        </p:nvSpPr>
        <p:spPr>
          <a:xfrm>
            <a:off x="5861893" y="5293976"/>
            <a:ext cx="28670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536c6c2a60fa435e7234be0754225b83ec639748ed7b1429ed7b3c972ec48c08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B8BB97-E05A-70D5-4602-A0CE52EF0A3D}"/>
              </a:ext>
            </a:extLst>
          </p:cNvPr>
          <p:cNvCxnSpPr>
            <a:cxnSpLocks/>
          </p:cNvCxnSpPr>
          <p:nvPr/>
        </p:nvCxnSpPr>
        <p:spPr>
          <a:xfrm>
            <a:off x="7334250" y="4257675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C6E1773-0002-B01B-5713-513BBA6DC97E}"/>
              </a:ext>
            </a:extLst>
          </p:cNvPr>
          <p:cNvSpPr/>
          <p:nvPr/>
        </p:nvSpPr>
        <p:spPr>
          <a:xfrm>
            <a:off x="9248476" y="1398390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4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536c6c2a60fa435e7234be0754225b83ec639748ed7b1429ed7b3c972ec48c08</a:t>
            </a:r>
            <a:endParaRPr lang="es-ES"/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br>
              <a:rPr lang="es-ES" sz="700">
                <a:ea typeface="+mn-lt"/>
                <a:cs typeface="+mn-lt"/>
              </a:rPr>
            </a:br>
            <a:endParaRPr lang="es-ES" sz="700">
              <a:ea typeface="+mn-lt"/>
              <a:cs typeface="+mn-lt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KikoRivera</a:t>
            </a:r>
            <a:r>
              <a:rPr lang="es-ES" sz="700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CristianoRonaldo</a:t>
            </a:r>
            <a:r>
              <a:rPr lang="es-ES" sz="700">
                <a:ea typeface="+mn-lt"/>
                <a:cs typeface="+mn-lt"/>
              </a:rPr>
              <a:t> --&gt; Georgina +500k$</a:t>
            </a:r>
            <a:endParaRPr lang="es-ES"/>
          </a:p>
          <a:p>
            <a:pPr algn="ctr"/>
            <a:r>
              <a:rPr lang="es-ES" sz="700">
                <a:ea typeface="+mn-lt"/>
                <a:cs typeface="+mn-lt"/>
              </a:rPr>
              <a:t>JuanCarlos1 (GOAT) -&gt; Rashid +1M$</a:t>
            </a:r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2E234D9-02CF-1D9A-58A0-A37F307DEFC8}"/>
              </a:ext>
            </a:extLst>
          </p:cNvPr>
          <p:cNvCxnSpPr>
            <a:cxnSpLocks/>
          </p:cNvCxnSpPr>
          <p:nvPr/>
        </p:nvCxnSpPr>
        <p:spPr>
          <a:xfrm flipV="1">
            <a:off x="80295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76F306-FA26-A6FD-DD59-774277712DFC}"/>
              </a:ext>
            </a:extLst>
          </p:cNvPr>
          <p:cNvSpPr txBox="1"/>
          <p:nvPr/>
        </p:nvSpPr>
        <p:spPr>
          <a:xfrm>
            <a:off x="9684183" y="385178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0E1867A-35C8-4E1E-F084-0032DB32CCE3}"/>
              </a:ext>
            </a:extLst>
          </p:cNvPr>
          <p:cNvCxnSpPr>
            <a:cxnSpLocks/>
          </p:cNvCxnSpPr>
          <p:nvPr/>
        </p:nvCxnSpPr>
        <p:spPr>
          <a:xfrm>
            <a:off x="10201275" y="324802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D07AD2-67E6-B61B-B0C6-E029133A2149}"/>
              </a:ext>
            </a:extLst>
          </p:cNvPr>
          <p:cNvSpPr txBox="1"/>
          <p:nvPr/>
        </p:nvSpPr>
        <p:spPr>
          <a:xfrm>
            <a:off x="8719393" y="5303501"/>
            <a:ext cx="2800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33b7e11a53a6ff4677173d86df9e88a31ce89c34fd0553d1b4798fe6ce5d16ba</a:t>
            </a:r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4D299D1-BD84-ABBE-EB2B-40CE07D2E940}"/>
              </a:ext>
            </a:extLst>
          </p:cNvPr>
          <p:cNvCxnSpPr>
            <a:cxnSpLocks/>
          </p:cNvCxnSpPr>
          <p:nvPr/>
        </p:nvCxnSpPr>
        <p:spPr>
          <a:xfrm>
            <a:off x="10191750" y="426720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8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46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INMUTABILIDAD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/>
          </a:p>
          <a:p>
            <a:pPr algn="ctr"/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FelipeVI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---&gt; </a:t>
            </a:r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LeticiaOrtiz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+500k€</a:t>
            </a:r>
          </a:p>
          <a:p>
            <a:pPr algn="ctr"/>
            <a:r>
              <a:rPr lang="es-ES" sz="700" b="1" err="1">
                <a:solidFill>
                  <a:srgbClr val="FF0000"/>
                </a:solidFill>
                <a:cs typeface="Arial"/>
              </a:rPr>
              <a:t>FelipeVI</a:t>
            </a:r>
            <a:r>
              <a:rPr lang="es-ES" sz="700" b="1">
                <a:solidFill>
                  <a:srgbClr val="FF0000"/>
                </a:solidFill>
                <a:cs typeface="Arial"/>
              </a:rPr>
              <a:t> ---&gt; </a:t>
            </a:r>
            <a:r>
              <a:rPr lang="es-ES" sz="700" b="1" err="1">
                <a:solidFill>
                  <a:srgbClr val="FF0000"/>
                </a:solidFill>
                <a:cs typeface="Arial"/>
              </a:rPr>
              <a:t>Marcoa</a:t>
            </a:r>
            <a:r>
              <a:rPr lang="es-ES" sz="700" b="1">
                <a:solidFill>
                  <a:srgbClr val="FF0000"/>
                </a:solidFill>
                <a:cs typeface="Arial"/>
              </a:rPr>
              <a:t> +500k$</a:t>
            </a: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2966293" y="5284451"/>
            <a:ext cx="28860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>
                <a:solidFill>
                  <a:srgbClr val="FF0000"/>
                </a:solidFill>
              </a:rPr>
              <a:t>03cd6bda009f3a08893e1d65b78f9b8e585d81249ad229ad38cc696bffa7818c</a:t>
            </a:r>
            <a:endParaRPr lang="es-ES" b="1">
              <a:solidFill>
                <a:srgbClr val="FF000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7d6d435999c358ae724c1d75b936a1b5f272ca2e1d0697ff3023b9dd12dd327a</a:t>
            </a:r>
            <a:endParaRPr lang="es-ES" sz="70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s-ES" sz="700" b="1" strike="sngStrike">
              <a:solidFill>
                <a:srgbClr val="FF0000"/>
              </a:solidFill>
              <a:ea typeface="+mn-lt"/>
              <a:cs typeface="+mn-lt"/>
            </a:endParaRPr>
          </a:p>
          <a:p>
            <a:pPr algn="ctr"/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03cd6bda009f3a08893e1d65b78f9b8e585d81249ad229ad38cc696bffa7818c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0AA697-2D7C-95BC-2D1B-F0E2E56ADAB4}"/>
              </a:ext>
            </a:extLst>
          </p:cNvPr>
          <p:cNvCxnSpPr>
            <a:cxnSpLocks/>
          </p:cNvCxnSpPr>
          <p:nvPr/>
        </p:nvCxnSpPr>
        <p:spPr>
          <a:xfrm flipV="1">
            <a:off x="51720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F3D818-9334-B304-BE3D-1BD439B1C40F}"/>
              </a:ext>
            </a:extLst>
          </p:cNvPr>
          <p:cNvSpPr txBox="1"/>
          <p:nvPr/>
        </p:nvSpPr>
        <p:spPr>
          <a:xfrm>
            <a:off x="6826683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7532FB0-C9A1-4920-9294-8E7F89D11531}"/>
              </a:ext>
            </a:extLst>
          </p:cNvPr>
          <p:cNvCxnSpPr>
            <a:cxnSpLocks/>
          </p:cNvCxnSpPr>
          <p:nvPr/>
        </p:nvCxnSpPr>
        <p:spPr>
          <a:xfrm>
            <a:off x="7343775" y="3238499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05CC6E-47ED-6FFE-560D-726C1C41F8DA}"/>
              </a:ext>
            </a:extLst>
          </p:cNvPr>
          <p:cNvSpPr txBox="1"/>
          <p:nvPr/>
        </p:nvSpPr>
        <p:spPr>
          <a:xfrm>
            <a:off x="5861893" y="5293976"/>
            <a:ext cx="29527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>
                <a:solidFill>
                  <a:srgbClr val="FF0000"/>
                </a:solidFill>
              </a:rPr>
              <a:t>08670a216846d18e957c3d09700ea4184d4b3797a1f5db96c0ee3f4b333da2d0</a:t>
            </a:r>
            <a:endParaRPr lang="es-ES" b="1">
              <a:solidFill>
                <a:srgbClr val="FF0000"/>
              </a:solidFill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B8BB97-E05A-70D5-4602-A0CE52EF0A3D}"/>
              </a:ext>
            </a:extLst>
          </p:cNvPr>
          <p:cNvCxnSpPr>
            <a:cxnSpLocks/>
          </p:cNvCxnSpPr>
          <p:nvPr/>
        </p:nvCxnSpPr>
        <p:spPr>
          <a:xfrm>
            <a:off x="7334250" y="4257675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C6E1773-0002-B01B-5713-513BBA6DC97E}"/>
              </a:ext>
            </a:extLst>
          </p:cNvPr>
          <p:cNvSpPr/>
          <p:nvPr/>
        </p:nvSpPr>
        <p:spPr>
          <a:xfrm>
            <a:off x="9248476" y="1398390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4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536c6c2a60fa435e7234be0754225b83ec639748ed7b1429ed7b3c972ec48c08</a:t>
            </a:r>
            <a:endParaRPr lang="es-ES"/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br>
              <a:rPr lang="es-ES" sz="700">
                <a:ea typeface="+mn-lt"/>
                <a:cs typeface="+mn-lt"/>
              </a:rPr>
            </a:br>
            <a:endParaRPr lang="es-ES" sz="700">
              <a:ea typeface="+mn-lt"/>
              <a:cs typeface="+mn-lt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KikoRivera</a:t>
            </a:r>
            <a:r>
              <a:rPr lang="es-ES" sz="700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CristianoRonaldo</a:t>
            </a:r>
            <a:r>
              <a:rPr lang="es-ES" sz="700">
                <a:ea typeface="+mn-lt"/>
                <a:cs typeface="+mn-lt"/>
              </a:rPr>
              <a:t> --&gt; Georgina +500k$</a:t>
            </a:r>
            <a:endParaRPr lang="es-ES"/>
          </a:p>
          <a:p>
            <a:pPr algn="ctr"/>
            <a:r>
              <a:rPr lang="es-ES" sz="700">
                <a:ea typeface="+mn-lt"/>
                <a:cs typeface="+mn-lt"/>
              </a:rPr>
              <a:t>JuanCarlos1 (GOAT) -&gt; Rashid +1M$</a:t>
            </a:r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2E234D9-02CF-1D9A-58A0-A37F307DEFC8}"/>
              </a:ext>
            </a:extLst>
          </p:cNvPr>
          <p:cNvCxnSpPr>
            <a:cxnSpLocks/>
          </p:cNvCxnSpPr>
          <p:nvPr/>
        </p:nvCxnSpPr>
        <p:spPr>
          <a:xfrm flipV="1">
            <a:off x="80295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76F306-FA26-A6FD-DD59-774277712DFC}"/>
              </a:ext>
            </a:extLst>
          </p:cNvPr>
          <p:cNvSpPr txBox="1"/>
          <p:nvPr/>
        </p:nvSpPr>
        <p:spPr>
          <a:xfrm>
            <a:off x="9684183" y="385178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0E1867A-35C8-4E1E-F084-0032DB32CCE3}"/>
              </a:ext>
            </a:extLst>
          </p:cNvPr>
          <p:cNvCxnSpPr>
            <a:cxnSpLocks/>
          </p:cNvCxnSpPr>
          <p:nvPr/>
        </p:nvCxnSpPr>
        <p:spPr>
          <a:xfrm>
            <a:off x="10201275" y="324802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D07AD2-67E6-B61B-B0C6-E029133A2149}"/>
              </a:ext>
            </a:extLst>
          </p:cNvPr>
          <p:cNvSpPr txBox="1"/>
          <p:nvPr/>
        </p:nvSpPr>
        <p:spPr>
          <a:xfrm>
            <a:off x="8719393" y="5303501"/>
            <a:ext cx="2800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/>
              <a:t>33b7e11a53a6ff4677173d86df9e88a31ce89c34fd0553d1b4798fe6ce5d16ba</a:t>
            </a:r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4D299D1-BD84-ABBE-EB2B-40CE07D2E940}"/>
              </a:ext>
            </a:extLst>
          </p:cNvPr>
          <p:cNvCxnSpPr>
            <a:cxnSpLocks/>
          </p:cNvCxnSpPr>
          <p:nvPr/>
        </p:nvCxnSpPr>
        <p:spPr>
          <a:xfrm>
            <a:off x="10191750" y="426720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511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47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INMUTABILIDAD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65692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1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 sz="700">
              <a:cs typeface="Arial"/>
            </a:endParaRPr>
          </a:p>
          <a:p>
            <a:pPr algn="ctr"/>
            <a:r>
              <a:rPr lang="es-ES" sz="700">
                <a:ea typeface="+mn-lt"/>
                <a:cs typeface="+mn-lt"/>
              </a:rPr>
              <a:t>0000000000000000000000000000000</a:t>
            </a:r>
            <a:endParaRPr lang="es-ES"/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endParaRPr lang="es-ES" sz="700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DonaldTrump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ElonMusk</a:t>
            </a:r>
            <a:r>
              <a:rPr lang="es-ES" sz="700">
                <a:cs typeface="Arial"/>
              </a:rPr>
              <a:t> +100k$</a:t>
            </a:r>
            <a:endParaRPr lang="es-ES">
              <a:cs typeface="Arial"/>
            </a:endParaRPr>
          </a:p>
          <a:p>
            <a:pPr algn="ctr"/>
            <a:r>
              <a:rPr lang="es-ES" sz="700" err="1">
                <a:cs typeface="Arial"/>
              </a:rPr>
              <a:t>PedroSanchez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IbaiLlanos</a:t>
            </a:r>
            <a:r>
              <a:rPr lang="es-ES" sz="700">
                <a:cs typeface="Arial"/>
              </a:rPr>
              <a:t> +200$</a:t>
            </a:r>
          </a:p>
          <a:p>
            <a:pPr algn="ctr"/>
            <a:r>
              <a:rPr lang="es-ES" sz="700" err="1">
                <a:cs typeface="Arial"/>
              </a:rPr>
              <a:t>YolandaDiaz</a:t>
            </a:r>
            <a:r>
              <a:rPr lang="es-ES" sz="700">
                <a:cs typeface="Arial"/>
              </a:rPr>
              <a:t> ---&gt; </a:t>
            </a:r>
            <a:r>
              <a:rPr lang="es-ES" sz="700" err="1">
                <a:cs typeface="Arial"/>
              </a:rPr>
              <a:t>RistoMejide</a:t>
            </a:r>
            <a:r>
              <a:rPr lang="es-ES" sz="700">
                <a:cs typeface="Arial"/>
              </a:rPr>
              <a:t> +1€</a:t>
            </a:r>
            <a:endParaRPr lang="es-ES" sz="7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FA6C08-B40E-1144-6FDD-6534393B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D997E0-A85C-4ED9-BDA8-7767448ED20A}"/>
              </a:ext>
            </a:extLst>
          </p:cNvPr>
          <p:cNvSpPr txBox="1"/>
          <p:nvPr/>
        </p:nvSpPr>
        <p:spPr>
          <a:xfrm>
            <a:off x="146893" y="5284451"/>
            <a:ext cx="2838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/>
              <a:t>224e45b24982bda4cbdc7b65d847094ba961a457f9f69a229cafdedaf3114fcd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F947E9-F571-16C1-CD6C-4A89AA2FB35F}"/>
              </a:ext>
            </a:extLst>
          </p:cNvPr>
          <p:cNvSpPr txBox="1"/>
          <p:nvPr/>
        </p:nvSpPr>
        <p:spPr>
          <a:xfrm>
            <a:off x="1054534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D0DE858-46B1-D3AF-E384-7895982DB2A8}"/>
              </a:ext>
            </a:extLst>
          </p:cNvPr>
          <p:cNvCxnSpPr/>
          <p:nvPr/>
        </p:nvCxnSpPr>
        <p:spPr>
          <a:xfrm>
            <a:off x="1571625" y="3238500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99974E2-4541-E9CE-4591-0208AFDE4EC0}"/>
              </a:ext>
            </a:extLst>
          </p:cNvPr>
          <p:cNvCxnSpPr/>
          <p:nvPr/>
        </p:nvCxnSpPr>
        <p:spPr>
          <a:xfrm>
            <a:off x="156210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30DBF-613E-1F66-FE8E-A61CB00AC076}"/>
              </a:ext>
            </a:extLst>
          </p:cNvPr>
          <p:cNvSpPr/>
          <p:nvPr/>
        </p:nvSpPr>
        <p:spPr>
          <a:xfrm>
            <a:off x="3523952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Bloque 2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>
                <a:ea typeface="+mn-lt"/>
                <a:cs typeface="+mn-lt"/>
              </a:rPr>
              <a:t>224e45b24982bda4cbdc7b65d847094ba961a457f9f69a229cafdedaf3114fcd</a:t>
            </a: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br>
              <a:rPr lang="es-ES" sz="700">
                <a:cs typeface="Arial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SantiagoAbascal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IbaiLlanos</a:t>
            </a:r>
            <a:r>
              <a:rPr lang="es-ES" sz="700">
                <a:ea typeface="+mn-lt"/>
                <a:cs typeface="+mn-lt"/>
              </a:rPr>
              <a:t> +3k$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IsabelAyuso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MarianoRajoy</a:t>
            </a:r>
            <a:r>
              <a:rPr lang="es-ES" sz="700">
                <a:ea typeface="+mn-lt"/>
                <a:cs typeface="+mn-lt"/>
              </a:rPr>
              <a:t> +200€</a:t>
            </a:r>
            <a:endParaRPr lang="es-ES"/>
          </a:p>
          <a:p>
            <a:pPr algn="ctr"/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FelipeVI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---&gt; </a:t>
            </a:r>
            <a:r>
              <a:rPr lang="es-ES" sz="700" b="1" strike="sngStrike" err="1">
                <a:solidFill>
                  <a:srgbClr val="FF0000"/>
                </a:solidFill>
                <a:ea typeface="+mn-lt"/>
                <a:cs typeface="+mn-lt"/>
              </a:rPr>
              <a:t>LeticiaOrtiz</a:t>
            </a: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 +500k€</a:t>
            </a:r>
          </a:p>
          <a:p>
            <a:pPr algn="ctr"/>
            <a:r>
              <a:rPr lang="es-ES" sz="700" b="1" err="1">
                <a:solidFill>
                  <a:srgbClr val="FF0000"/>
                </a:solidFill>
                <a:cs typeface="Arial"/>
              </a:rPr>
              <a:t>FelipeVI</a:t>
            </a:r>
            <a:r>
              <a:rPr lang="es-ES" sz="700" b="1">
                <a:solidFill>
                  <a:srgbClr val="FF0000"/>
                </a:solidFill>
                <a:cs typeface="Arial"/>
              </a:rPr>
              <a:t> ---&gt; </a:t>
            </a:r>
            <a:r>
              <a:rPr lang="es-ES" sz="700" b="1" err="1">
                <a:solidFill>
                  <a:srgbClr val="FF0000"/>
                </a:solidFill>
                <a:cs typeface="Arial"/>
              </a:rPr>
              <a:t>Marcoa</a:t>
            </a:r>
            <a:r>
              <a:rPr lang="es-ES" sz="700" b="1">
                <a:solidFill>
                  <a:srgbClr val="FF0000"/>
                </a:solidFill>
                <a:cs typeface="Arial"/>
              </a:rPr>
              <a:t> +500k$</a:t>
            </a: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03B0EDA-3B03-15A4-39DB-DA22F882AF7F}"/>
              </a:ext>
            </a:extLst>
          </p:cNvPr>
          <p:cNvCxnSpPr>
            <a:cxnSpLocks/>
          </p:cNvCxnSpPr>
          <p:nvPr/>
        </p:nvCxnSpPr>
        <p:spPr>
          <a:xfrm flipV="1">
            <a:off x="2276475" y="2105024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EAC4C54-3B8C-CF0D-6B54-27986E596EB1}"/>
              </a:ext>
            </a:extLst>
          </p:cNvPr>
          <p:cNvSpPr txBox="1"/>
          <p:nvPr/>
        </p:nvSpPr>
        <p:spPr>
          <a:xfrm>
            <a:off x="3969183" y="383273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EA5953-F264-EC82-25E6-CF865F17D866}"/>
              </a:ext>
            </a:extLst>
          </p:cNvPr>
          <p:cNvCxnSpPr>
            <a:cxnSpLocks/>
          </p:cNvCxnSpPr>
          <p:nvPr/>
        </p:nvCxnSpPr>
        <p:spPr>
          <a:xfrm>
            <a:off x="4486275" y="322897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074FF3-B76D-5B73-02D2-9D85A911B1F7}"/>
              </a:ext>
            </a:extLst>
          </p:cNvPr>
          <p:cNvSpPr txBox="1"/>
          <p:nvPr/>
        </p:nvSpPr>
        <p:spPr>
          <a:xfrm>
            <a:off x="2966293" y="5284451"/>
            <a:ext cx="28860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>
                <a:solidFill>
                  <a:srgbClr val="FF0000"/>
                </a:solidFill>
              </a:rPr>
              <a:t>03cd6bda009f3a08893e1d65b78f9b8e585d81249ad229ad38cc696bffa7818c</a:t>
            </a:r>
            <a:endParaRPr lang="es-ES" b="1">
              <a:solidFill>
                <a:srgbClr val="FF000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4A35D4-78CA-107F-A144-E385DF476911}"/>
              </a:ext>
            </a:extLst>
          </p:cNvPr>
          <p:cNvCxnSpPr>
            <a:cxnSpLocks/>
          </p:cNvCxnSpPr>
          <p:nvPr/>
        </p:nvCxnSpPr>
        <p:spPr>
          <a:xfrm>
            <a:off x="4476750" y="424815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D0D97F-FA6D-DD41-844A-ED1D04F51C31}"/>
              </a:ext>
            </a:extLst>
          </p:cNvPr>
          <p:cNvSpPr/>
          <p:nvPr/>
        </p:nvSpPr>
        <p:spPr>
          <a:xfrm>
            <a:off x="6390977" y="1398391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3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7d6d435999c358ae724c1d75b936a1b5f272ca2e1d0697ff3023b9dd12dd327a</a:t>
            </a:r>
            <a:endParaRPr lang="es-ES" sz="70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s-ES" sz="700" b="1" strike="sngStrike">
              <a:solidFill>
                <a:srgbClr val="FF0000"/>
              </a:solidFill>
              <a:ea typeface="+mn-lt"/>
              <a:cs typeface="+mn-lt"/>
            </a:endParaRPr>
          </a:p>
          <a:p>
            <a:pPr algn="ctr"/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03cd6bda009f3a08893e1d65b78f9b8e585d81249ad229ad38cc696bffa7818c</a:t>
            </a:r>
            <a:br>
              <a:rPr lang="es-ES" sz="700">
                <a:ea typeface="+mn-lt"/>
                <a:cs typeface="+mn-lt"/>
              </a:rPr>
            </a:br>
            <a:br>
              <a:rPr lang="es-ES" sz="700">
                <a:ea typeface="+mn-lt"/>
                <a:cs typeface="+mn-lt"/>
              </a:rPr>
            </a:br>
            <a:endParaRPr lang="es-ES" sz="700">
              <a:cs typeface="Arial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-&gt; </a:t>
            </a:r>
            <a:r>
              <a:rPr lang="es-ES" sz="700" err="1">
                <a:ea typeface="+mn-lt"/>
                <a:cs typeface="+mn-lt"/>
              </a:rPr>
              <a:t>CristinaPedroche</a:t>
            </a:r>
            <a:r>
              <a:rPr lang="es-ES" sz="700">
                <a:ea typeface="+mn-lt"/>
                <a:cs typeface="+mn-lt"/>
              </a:rPr>
              <a:t> +150€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PabloIglesias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ElRubius</a:t>
            </a:r>
            <a:r>
              <a:rPr lang="es-ES" sz="700">
                <a:ea typeface="+mn-lt"/>
                <a:cs typeface="+mn-lt"/>
              </a:rPr>
              <a:t> +75€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AlbertoGarzon</a:t>
            </a:r>
            <a:r>
              <a:rPr lang="es-ES" sz="700">
                <a:ea typeface="+mn-lt"/>
                <a:cs typeface="+mn-lt"/>
              </a:rPr>
              <a:t> --&gt; </a:t>
            </a:r>
            <a:r>
              <a:rPr lang="es-ES" sz="700" err="1">
                <a:ea typeface="+mn-lt"/>
                <a:cs typeface="+mn-lt"/>
              </a:rPr>
              <a:t>KikoMatamoros</a:t>
            </a:r>
            <a:r>
              <a:rPr lang="es-ES" sz="700">
                <a:ea typeface="+mn-lt"/>
                <a:cs typeface="+mn-lt"/>
              </a:rPr>
              <a:t> +250$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E0AA697-2D7C-95BC-2D1B-F0E2E56ADAB4}"/>
              </a:ext>
            </a:extLst>
          </p:cNvPr>
          <p:cNvCxnSpPr>
            <a:cxnSpLocks/>
          </p:cNvCxnSpPr>
          <p:nvPr/>
        </p:nvCxnSpPr>
        <p:spPr>
          <a:xfrm flipV="1">
            <a:off x="51720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F3D818-9334-B304-BE3D-1BD439B1C40F}"/>
              </a:ext>
            </a:extLst>
          </p:cNvPr>
          <p:cNvSpPr txBox="1"/>
          <p:nvPr/>
        </p:nvSpPr>
        <p:spPr>
          <a:xfrm>
            <a:off x="6826683" y="3842256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7532FB0-C9A1-4920-9294-8E7F89D11531}"/>
              </a:ext>
            </a:extLst>
          </p:cNvPr>
          <p:cNvCxnSpPr>
            <a:cxnSpLocks/>
          </p:cNvCxnSpPr>
          <p:nvPr/>
        </p:nvCxnSpPr>
        <p:spPr>
          <a:xfrm>
            <a:off x="7343775" y="3238499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05CC6E-47ED-6FFE-560D-726C1C41F8DA}"/>
              </a:ext>
            </a:extLst>
          </p:cNvPr>
          <p:cNvSpPr txBox="1"/>
          <p:nvPr/>
        </p:nvSpPr>
        <p:spPr>
          <a:xfrm>
            <a:off x="5861893" y="5293976"/>
            <a:ext cx="29527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>
                <a:solidFill>
                  <a:srgbClr val="FF0000"/>
                </a:solidFill>
              </a:rPr>
              <a:t>08670a216846d18e957c3d09700ea4184d4b3797a1f5db96c0ee3f4b333da2d0</a:t>
            </a:r>
            <a:endParaRPr lang="es-ES" b="1">
              <a:solidFill>
                <a:srgbClr val="FF0000"/>
              </a:solidFill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B8BB97-E05A-70D5-4602-A0CE52EF0A3D}"/>
              </a:ext>
            </a:extLst>
          </p:cNvPr>
          <p:cNvCxnSpPr>
            <a:cxnSpLocks/>
          </p:cNvCxnSpPr>
          <p:nvPr/>
        </p:nvCxnSpPr>
        <p:spPr>
          <a:xfrm>
            <a:off x="7334250" y="4257675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C6E1773-0002-B01B-5713-513BBA6DC97E}"/>
              </a:ext>
            </a:extLst>
          </p:cNvPr>
          <p:cNvSpPr/>
          <p:nvPr/>
        </p:nvSpPr>
        <p:spPr>
          <a:xfrm>
            <a:off x="9248476" y="1398390"/>
            <a:ext cx="1833598" cy="182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700">
                <a:ea typeface="+mn-lt"/>
                <a:cs typeface="+mn-lt"/>
              </a:rPr>
              <a:t>Bloque 4</a:t>
            </a:r>
            <a:br>
              <a:rPr lang="es-ES" sz="700">
                <a:ea typeface="+mn-lt"/>
                <a:cs typeface="+mn-lt"/>
              </a:rPr>
            </a:br>
            <a:b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</a:br>
            <a: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  <a:t>536c6c2a60fa435e7234be0754225b83ec639748ed7b1429ed7b3c972ec48c08</a:t>
            </a:r>
            <a:br>
              <a:rPr lang="es-ES" sz="700" b="1" strike="sngStrike">
                <a:solidFill>
                  <a:srgbClr val="FF0000"/>
                </a:solidFill>
                <a:ea typeface="+mn-lt"/>
                <a:cs typeface="+mn-lt"/>
              </a:rPr>
            </a:br>
            <a:br>
              <a:rPr lang="es-ES" sz="700" b="1" strike="sngStrike">
                <a:ea typeface="+mn-lt"/>
                <a:cs typeface="+mn-lt"/>
              </a:rPr>
            </a:br>
            <a:r>
              <a:rPr lang="es-ES" sz="700" b="1">
                <a:solidFill>
                  <a:srgbClr val="FF0000"/>
                </a:solidFill>
                <a:ea typeface="+mn-lt"/>
                <a:cs typeface="+mn-lt"/>
              </a:rPr>
              <a:t>08670a216846d18e957c3d09700ea4184d4b3797a1f5db96c0ee3f4b333da2d0</a:t>
            </a:r>
            <a:endParaRPr lang="es-ES">
              <a:solidFill>
                <a:srgbClr val="FF0000"/>
              </a:solidFill>
              <a:cs typeface="Arial"/>
            </a:endParaRPr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endParaRPr lang="es-ES" sz="700">
              <a:ea typeface="+mn-lt"/>
              <a:cs typeface="+mn-lt"/>
            </a:endParaRPr>
          </a:p>
          <a:p>
            <a:pPr algn="ctr"/>
            <a:r>
              <a:rPr lang="es-ES" sz="700" err="1">
                <a:ea typeface="+mn-lt"/>
                <a:cs typeface="+mn-lt"/>
              </a:rPr>
              <a:t>IreneMontero</a:t>
            </a:r>
            <a:r>
              <a:rPr lang="es-ES" sz="700">
                <a:ea typeface="+mn-lt"/>
                <a:cs typeface="+mn-lt"/>
              </a:rPr>
              <a:t> ---&gt; </a:t>
            </a:r>
            <a:r>
              <a:rPr lang="es-ES" sz="700" err="1">
                <a:ea typeface="+mn-lt"/>
                <a:cs typeface="+mn-lt"/>
              </a:rPr>
              <a:t>KikoRivera</a:t>
            </a:r>
            <a:r>
              <a:rPr lang="es-ES" sz="700">
                <a:ea typeface="+mn-lt"/>
                <a:cs typeface="+mn-lt"/>
              </a:rPr>
              <a:t> +75$</a:t>
            </a:r>
            <a:endParaRPr lang="es-ES"/>
          </a:p>
          <a:p>
            <a:pPr algn="ctr"/>
            <a:r>
              <a:rPr lang="es-ES" sz="700" err="1">
                <a:ea typeface="+mn-lt"/>
                <a:cs typeface="+mn-lt"/>
              </a:rPr>
              <a:t>CristianoRonaldo</a:t>
            </a:r>
            <a:r>
              <a:rPr lang="es-ES" sz="700">
                <a:ea typeface="+mn-lt"/>
                <a:cs typeface="+mn-lt"/>
              </a:rPr>
              <a:t> --&gt; Georgina +500k$</a:t>
            </a:r>
            <a:endParaRPr lang="es-ES"/>
          </a:p>
          <a:p>
            <a:pPr algn="ctr"/>
            <a:r>
              <a:rPr lang="es-ES" sz="700">
                <a:ea typeface="+mn-lt"/>
                <a:cs typeface="+mn-lt"/>
              </a:rPr>
              <a:t>JuanCarlos1 (GOAT) -&gt; Rashid +1M$</a:t>
            </a:r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2E234D9-02CF-1D9A-58A0-A37F307DEFC8}"/>
              </a:ext>
            </a:extLst>
          </p:cNvPr>
          <p:cNvCxnSpPr>
            <a:cxnSpLocks/>
          </p:cNvCxnSpPr>
          <p:nvPr/>
        </p:nvCxnSpPr>
        <p:spPr>
          <a:xfrm flipV="1">
            <a:off x="8029575" y="2095499"/>
            <a:ext cx="1371600" cy="3152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76F306-FA26-A6FD-DD59-774277712DFC}"/>
              </a:ext>
            </a:extLst>
          </p:cNvPr>
          <p:cNvSpPr txBox="1"/>
          <p:nvPr/>
        </p:nvSpPr>
        <p:spPr>
          <a:xfrm>
            <a:off x="9684183" y="3851781"/>
            <a:ext cx="1028700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/>
              <a:t>HASH FUNCTION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0E1867A-35C8-4E1E-F084-0032DB32CCE3}"/>
              </a:ext>
            </a:extLst>
          </p:cNvPr>
          <p:cNvCxnSpPr>
            <a:cxnSpLocks/>
          </p:cNvCxnSpPr>
          <p:nvPr/>
        </p:nvCxnSpPr>
        <p:spPr>
          <a:xfrm>
            <a:off x="10201275" y="3248024"/>
            <a:ext cx="0" cy="600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D07AD2-67E6-B61B-B0C6-E029133A2149}"/>
              </a:ext>
            </a:extLst>
          </p:cNvPr>
          <p:cNvSpPr txBox="1"/>
          <p:nvPr/>
        </p:nvSpPr>
        <p:spPr>
          <a:xfrm>
            <a:off x="8719393" y="5303501"/>
            <a:ext cx="29337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>
                <a:solidFill>
                  <a:srgbClr val="FF0000"/>
                </a:solidFill>
              </a:rPr>
              <a:t>a5d01be48cda4007fb959e2f619fe930653e5e2a5bd66133b3d98c1c5403aebb</a:t>
            </a:r>
            <a:endParaRPr lang="es-ES" b="1">
              <a:solidFill>
                <a:srgbClr val="FF0000"/>
              </a:solidFill>
            </a:endParaRP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4D299D1-BD84-ABBE-EB2B-40CE07D2E940}"/>
              </a:ext>
            </a:extLst>
          </p:cNvPr>
          <p:cNvCxnSpPr>
            <a:cxnSpLocks/>
          </p:cNvCxnSpPr>
          <p:nvPr/>
        </p:nvCxnSpPr>
        <p:spPr>
          <a:xfrm>
            <a:off x="10191750" y="4267200"/>
            <a:ext cx="9525" cy="1038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183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48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DESCENTRALIZACION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906" y="2273964"/>
            <a:ext cx="7932428" cy="24595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/>
              <a:t>Una cadena de bloques</a:t>
            </a:r>
            <a:br>
              <a:rPr lang="es-ES" sz="4000"/>
            </a:br>
            <a:r>
              <a:rPr lang="es-ES" sz="4000"/>
              <a:t>es </a:t>
            </a:r>
            <a:r>
              <a:rPr lang="es-ES" sz="4000" b="1"/>
              <a:t>inmutable</a:t>
            </a:r>
            <a:r>
              <a:rPr lang="es-ES" sz="4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0384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49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DESCENTRALIZACION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906" y="2273964"/>
            <a:ext cx="7932428" cy="24595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/>
              <a:t>¿Quién valida estos bloques?</a:t>
            </a:r>
          </a:p>
        </p:txBody>
      </p:sp>
    </p:spTree>
    <p:extLst>
      <p:ext uri="{BB962C8B-B14F-4D97-AF65-F5344CB8AC3E}">
        <p14:creationId xmlns:p14="http://schemas.microsoft.com/office/powerpoint/2010/main" val="81378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BLOCKCHAIN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EBA321-BA50-BC41-8C20-3813BA402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Snapinsta.app_video_784BD07782E61905E9B4C6798ABFA8A0_video_dashinit">
            <a:hlinkClick r:id="" action="ppaction://media"/>
            <a:extLst>
              <a:ext uri="{FF2B5EF4-FFF2-40B4-BE49-F238E27FC236}">
                <a16:creationId xmlns:a16="http://schemas.microsoft.com/office/drawing/2014/main" id="{D312B968-B5CC-CFC4-BEBF-480F175FD0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30842" y="1016480"/>
            <a:ext cx="3265068" cy="5845833"/>
          </a:xfrm>
          <a:prstGeom prst="rect">
            <a:avLst/>
          </a:prstGeom>
        </p:spPr>
      </p:pic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3043FCFE-0ADC-CD85-388A-AE54E6B618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1003" y="1016479"/>
            <a:ext cx="2721694" cy="584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50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DESCENTRALIZACION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906" y="2273964"/>
            <a:ext cx="7932428" cy="24595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s-ES" sz="4000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C10A6A5-4564-DED9-5BB1-F6F45F1F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06905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30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51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DESCENTRALIZACION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264" y="2455393"/>
            <a:ext cx="11633570" cy="24595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/>
              <a:t>Minero = Ordenador = Nodo = Validador</a:t>
            </a:r>
          </a:p>
        </p:txBody>
      </p:sp>
    </p:spTree>
    <p:extLst>
      <p:ext uri="{BB962C8B-B14F-4D97-AF65-F5344CB8AC3E}">
        <p14:creationId xmlns:p14="http://schemas.microsoft.com/office/powerpoint/2010/main" val="2690235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52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DESCENTRALIZACION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906" y="2273964"/>
            <a:ext cx="7932428" cy="24595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s-ES" sz="4000"/>
          </a:p>
        </p:txBody>
      </p:sp>
      <p:pic>
        <p:nvPicPr>
          <p:cNvPr id="4" name="Imagen 3" descr="Imagen que contiene cerca, edificio, tren, estante&#10;&#10;Descripción generada automáticamente">
            <a:extLst>
              <a:ext uri="{FF2B5EF4-FFF2-40B4-BE49-F238E27FC236}">
                <a16:creationId xmlns:a16="http://schemas.microsoft.com/office/drawing/2014/main" id="{AB396EE2-83BD-B68D-8876-55ECE6E16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95" y="1628775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47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53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DESCENTRALIZACION</a:t>
            </a:r>
            <a:endParaRPr lang="es-ES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7DE2741A-EE67-654B-305D-51F515F7D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5545"/>
              </p:ext>
            </p:extLst>
          </p:nvPr>
        </p:nvGraphicFramePr>
        <p:xfrm>
          <a:off x="1135380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sp>
        <p:nvSpPr>
          <p:cNvPr id="29" name="Rectángulo 28">
            <a:extLst>
              <a:ext uri="{FF2B5EF4-FFF2-40B4-BE49-F238E27FC236}">
                <a16:creationId xmlns:a16="http://schemas.microsoft.com/office/drawing/2014/main" id="{B7C369E5-BE52-92CE-0077-34F022B44791}"/>
              </a:ext>
            </a:extLst>
          </p:cNvPr>
          <p:cNvSpPr/>
          <p:nvPr/>
        </p:nvSpPr>
        <p:spPr>
          <a:xfrm>
            <a:off x="12576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>
                <a:cs typeface="Arial"/>
              </a:rPr>
              <a:t>Alice +100$</a:t>
            </a:r>
          </a:p>
          <a:p>
            <a:pPr algn="ctr"/>
            <a:r>
              <a:rPr lang="es-ES">
                <a:cs typeface="Arial"/>
              </a:rPr>
              <a:t>Bob +50$</a:t>
            </a:r>
          </a:p>
        </p:txBody>
      </p:sp>
    </p:spTree>
    <p:extLst>
      <p:ext uri="{BB962C8B-B14F-4D97-AF65-F5344CB8AC3E}">
        <p14:creationId xmlns:p14="http://schemas.microsoft.com/office/powerpoint/2010/main" val="2763907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54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DESCENTRALIZACION</a:t>
            </a:r>
            <a:endParaRPr lang="es-ES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7DE2741A-EE67-654B-305D-51F515F7D661}"/>
              </a:ext>
            </a:extLst>
          </p:cNvPr>
          <p:cNvGraphicFramePr>
            <a:graphicFrameLocks noGrp="1"/>
          </p:cNvGraphicFramePr>
          <p:nvPr/>
        </p:nvGraphicFramePr>
        <p:xfrm>
          <a:off x="1135380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73F6BC1E-DE8F-799D-4ECD-A799A6452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68718"/>
              </p:ext>
            </p:extLst>
          </p:nvPr>
        </p:nvGraphicFramePr>
        <p:xfrm>
          <a:off x="5059679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sp>
        <p:nvSpPr>
          <p:cNvPr id="29" name="Rectángulo 28">
            <a:extLst>
              <a:ext uri="{FF2B5EF4-FFF2-40B4-BE49-F238E27FC236}">
                <a16:creationId xmlns:a16="http://schemas.microsoft.com/office/drawing/2014/main" id="{B7C369E5-BE52-92CE-0077-34F022B44791}"/>
              </a:ext>
            </a:extLst>
          </p:cNvPr>
          <p:cNvSpPr/>
          <p:nvPr/>
        </p:nvSpPr>
        <p:spPr>
          <a:xfrm>
            <a:off x="12576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>
                <a:cs typeface="Arial"/>
              </a:rPr>
              <a:t>Alice +100$</a:t>
            </a:r>
          </a:p>
          <a:p>
            <a:pPr algn="ctr"/>
            <a:r>
              <a:rPr lang="es-ES">
                <a:cs typeface="Arial"/>
              </a:rPr>
              <a:t>Bob +50$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E3B17C2-05FB-DB64-BE43-09954C185ADD}"/>
              </a:ext>
            </a:extLst>
          </p:cNvPr>
          <p:cNvSpPr/>
          <p:nvPr/>
        </p:nvSpPr>
        <p:spPr>
          <a:xfrm>
            <a:off x="51819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Alice --&gt; Bob +100$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4A3F077-FCEB-9619-713D-52CB037FB1A0}"/>
              </a:ext>
            </a:extLst>
          </p:cNvPr>
          <p:cNvCxnSpPr>
            <a:cxnSpLocks/>
          </p:cNvCxnSpPr>
          <p:nvPr/>
        </p:nvCxnSpPr>
        <p:spPr>
          <a:xfrm flipV="1">
            <a:off x="3086100" y="3714749"/>
            <a:ext cx="20669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80A3073-4CD5-A257-0109-8A8F2228B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55" y="4779645"/>
            <a:ext cx="866775" cy="60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60DBBB-7595-21B7-7CE5-F2B9F5A1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9" y="4779645"/>
            <a:ext cx="866775" cy="60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978679-DBB5-89C1-E6F4-2A74CB73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354" y="4779645"/>
            <a:ext cx="866775" cy="609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F3552B-C8E6-74A2-B09F-8DA7E722C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4" y="5494020"/>
            <a:ext cx="866775" cy="609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3F098C-31C9-E213-EFD8-5A1952AC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729" y="5494020"/>
            <a:ext cx="8667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79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55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DESCENTRALIZACION</a:t>
            </a:r>
            <a:endParaRPr lang="es-ES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7DE2741A-EE67-654B-305D-51F515F7D661}"/>
              </a:ext>
            </a:extLst>
          </p:cNvPr>
          <p:cNvGraphicFramePr>
            <a:graphicFrameLocks noGrp="1"/>
          </p:cNvGraphicFramePr>
          <p:nvPr/>
        </p:nvGraphicFramePr>
        <p:xfrm>
          <a:off x="1135380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73F6BC1E-DE8F-799D-4ECD-A799A64525CA}"/>
              </a:ext>
            </a:extLst>
          </p:cNvPr>
          <p:cNvGraphicFramePr>
            <a:graphicFrameLocks noGrp="1"/>
          </p:cNvGraphicFramePr>
          <p:nvPr/>
        </p:nvGraphicFramePr>
        <p:xfrm>
          <a:off x="5059679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sp>
        <p:nvSpPr>
          <p:cNvPr id="29" name="Rectángulo 28">
            <a:extLst>
              <a:ext uri="{FF2B5EF4-FFF2-40B4-BE49-F238E27FC236}">
                <a16:creationId xmlns:a16="http://schemas.microsoft.com/office/drawing/2014/main" id="{B7C369E5-BE52-92CE-0077-34F022B44791}"/>
              </a:ext>
            </a:extLst>
          </p:cNvPr>
          <p:cNvSpPr/>
          <p:nvPr/>
        </p:nvSpPr>
        <p:spPr>
          <a:xfrm>
            <a:off x="12576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>
                <a:cs typeface="Arial"/>
              </a:rPr>
              <a:t>Alice +100$</a:t>
            </a:r>
          </a:p>
          <a:p>
            <a:pPr algn="ctr"/>
            <a:r>
              <a:rPr lang="es-ES">
                <a:cs typeface="Arial"/>
              </a:rPr>
              <a:t>Bob +50$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E3B17C2-05FB-DB64-BE43-09954C185ADD}"/>
              </a:ext>
            </a:extLst>
          </p:cNvPr>
          <p:cNvSpPr/>
          <p:nvPr/>
        </p:nvSpPr>
        <p:spPr>
          <a:xfrm>
            <a:off x="51819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Alice --&gt; Bob +100$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4A3F077-FCEB-9619-713D-52CB037FB1A0}"/>
              </a:ext>
            </a:extLst>
          </p:cNvPr>
          <p:cNvCxnSpPr>
            <a:cxnSpLocks/>
          </p:cNvCxnSpPr>
          <p:nvPr/>
        </p:nvCxnSpPr>
        <p:spPr>
          <a:xfrm flipV="1">
            <a:off x="3086100" y="3714749"/>
            <a:ext cx="20669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80A3073-4CD5-A257-0109-8A8F2228B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55" y="4779645"/>
            <a:ext cx="866775" cy="60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60DBBB-7595-21B7-7CE5-F2B9F5A1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9" y="4779645"/>
            <a:ext cx="866775" cy="60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978679-DBB5-89C1-E6F4-2A74CB73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354" y="4779645"/>
            <a:ext cx="866775" cy="609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F3552B-C8E6-74A2-B09F-8DA7E722C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4" y="5494020"/>
            <a:ext cx="866775" cy="609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3F098C-31C9-E213-EFD8-5A1952AC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729" y="5494020"/>
            <a:ext cx="866775" cy="609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37E38F-5460-3754-0868-C8DAF7447330}"/>
              </a:ext>
            </a:extLst>
          </p:cNvPr>
          <p:cNvSpPr txBox="1"/>
          <p:nvPr/>
        </p:nvSpPr>
        <p:spPr>
          <a:xfrm>
            <a:off x="2458718" y="4724206"/>
            <a:ext cx="33242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8000" b="1">
                <a:solidFill>
                  <a:srgbClr val="00B050"/>
                </a:solidFill>
              </a:rPr>
              <a:t>TRUE!</a:t>
            </a:r>
            <a:endParaRPr lang="es-ES" sz="8000"/>
          </a:p>
        </p:txBody>
      </p:sp>
      <p:pic>
        <p:nvPicPr>
          <p:cNvPr id="10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1F806174-2E12-B776-88F4-1FF71F999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248" y="3164205"/>
            <a:ext cx="935114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4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56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DESCENTRALIZACION</a:t>
            </a:r>
            <a:endParaRPr lang="es-ES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7DE2741A-EE67-654B-305D-51F515F7D661}"/>
              </a:ext>
            </a:extLst>
          </p:cNvPr>
          <p:cNvGraphicFramePr>
            <a:graphicFrameLocks noGrp="1"/>
          </p:cNvGraphicFramePr>
          <p:nvPr/>
        </p:nvGraphicFramePr>
        <p:xfrm>
          <a:off x="1135380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73F6BC1E-DE8F-799D-4ECD-A799A64525CA}"/>
              </a:ext>
            </a:extLst>
          </p:cNvPr>
          <p:cNvGraphicFramePr>
            <a:graphicFrameLocks noGrp="1"/>
          </p:cNvGraphicFramePr>
          <p:nvPr/>
        </p:nvGraphicFramePr>
        <p:xfrm>
          <a:off x="5059679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sp>
        <p:nvSpPr>
          <p:cNvPr id="29" name="Rectángulo 28">
            <a:extLst>
              <a:ext uri="{FF2B5EF4-FFF2-40B4-BE49-F238E27FC236}">
                <a16:creationId xmlns:a16="http://schemas.microsoft.com/office/drawing/2014/main" id="{B7C369E5-BE52-92CE-0077-34F022B44791}"/>
              </a:ext>
            </a:extLst>
          </p:cNvPr>
          <p:cNvSpPr/>
          <p:nvPr/>
        </p:nvSpPr>
        <p:spPr>
          <a:xfrm>
            <a:off x="12576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>
                <a:cs typeface="Arial"/>
              </a:rPr>
              <a:t>Alice +100$</a:t>
            </a:r>
          </a:p>
          <a:p>
            <a:pPr algn="ctr"/>
            <a:r>
              <a:rPr lang="es-ES">
                <a:cs typeface="Arial"/>
              </a:rPr>
              <a:t>Bob +50$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E3B17C2-05FB-DB64-BE43-09954C185ADD}"/>
              </a:ext>
            </a:extLst>
          </p:cNvPr>
          <p:cNvSpPr/>
          <p:nvPr/>
        </p:nvSpPr>
        <p:spPr>
          <a:xfrm>
            <a:off x="51819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Alice --&gt; Bob +100$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4A3F077-FCEB-9619-713D-52CB037FB1A0}"/>
              </a:ext>
            </a:extLst>
          </p:cNvPr>
          <p:cNvCxnSpPr>
            <a:cxnSpLocks/>
          </p:cNvCxnSpPr>
          <p:nvPr/>
        </p:nvCxnSpPr>
        <p:spPr>
          <a:xfrm flipV="1">
            <a:off x="3086100" y="3714749"/>
            <a:ext cx="20669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80A3073-4CD5-A257-0109-8A8F2228B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55" y="4779645"/>
            <a:ext cx="866775" cy="60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60DBBB-7595-21B7-7CE5-F2B9F5A1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9" y="4779645"/>
            <a:ext cx="866775" cy="60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978679-DBB5-89C1-E6F4-2A74CB73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354" y="4779645"/>
            <a:ext cx="866775" cy="609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F3552B-C8E6-74A2-B09F-8DA7E722C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4" y="5494020"/>
            <a:ext cx="866775" cy="609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3F098C-31C9-E213-EFD8-5A1952AC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729" y="5494020"/>
            <a:ext cx="866775" cy="609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37E38F-5460-3754-0868-C8DAF7447330}"/>
              </a:ext>
            </a:extLst>
          </p:cNvPr>
          <p:cNvSpPr txBox="1"/>
          <p:nvPr/>
        </p:nvSpPr>
        <p:spPr>
          <a:xfrm>
            <a:off x="2458718" y="4724206"/>
            <a:ext cx="33242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8000" b="1">
                <a:solidFill>
                  <a:srgbClr val="00B050"/>
                </a:solidFill>
              </a:rPr>
              <a:t>TRUE!</a:t>
            </a:r>
            <a:endParaRPr lang="es-ES" sz="8000"/>
          </a:p>
        </p:txBody>
      </p:sp>
      <p:pic>
        <p:nvPicPr>
          <p:cNvPr id="10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1F806174-2E12-B776-88F4-1FF71F999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248" y="3164205"/>
            <a:ext cx="935114" cy="100012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A5046D55-1364-6BAF-6529-C360FEB32008}"/>
              </a:ext>
            </a:extLst>
          </p:cNvPr>
          <p:cNvSpPr/>
          <p:nvPr/>
        </p:nvSpPr>
        <p:spPr>
          <a:xfrm>
            <a:off x="91062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Alice -&gt; Bob +2000$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11A9A24-79A4-ADD1-7508-C965D22FA3B1}"/>
              </a:ext>
            </a:extLst>
          </p:cNvPr>
          <p:cNvCxnSpPr>
            <a:cxnSpLocks/>
          </p:cNvCxnSpPr>
          <p:nvPr/>
        </p:nvCxnSpPr>
        <p:spPr>
          <a:xfrm flipV="1">
            <a:off x="7038975" y="3714749"/>
            <a:ext cx="20669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4DA7F973-3D68-F9FD-BC14-7B1A3A341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06044"/>
              </p:ext>
            </p:extLst>
          </p:nvPr>
        </p:nvGraphicFramePr>
        <p:xfrm>
          <a:off x="8983979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BRUH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2050$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7571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57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DESCENTRALIZACION</a:t>
            </a:r>
            <a:endParaRPr lang="es-ES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7DE2741A-EE67-654B-305D-51F515F7D661}"/>
              </a:ext>
            </a:extLst>
          </p:cNvPr>
          <p:cNvGraphicFramePr>
            <a:graphicFrameLocks noGrp="1"/>
          </p:cNvGraphicFramePr>
          <p:nvPr/>
        </p:nvGraphicFramePr>
        <p:xfrm>
          <a:off x="1135380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73F6BC1E-DE8F-799D-4ECD-A799A64525CA}"/>
              </a:ext>
            </a:extLst>
          </p:cNvPr>
          <p:cNvGraphicFramePr>
            <a:graphicFrameLocks noGrp="1"/>
          </p:cNvGraphicFramePr>
          <p:nvPr/>
        </p:nvGraphicFramePr>
        <p:xfrm>
          <a:off x="5059679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sp>
        <p:nvSpPr>
          <p:cNvPr id="29" name="Rectángulo 28">
            <a:extLst>
              <a:ext uri="{FF2B5EF4-FFF2-40B4-BE49-F238E27FC236}">
                <a16:creationId xmlns:a16="http://schemas.microsoft.com/office/drawing/2014/main" id="{B7C369E5-BE52-92CE-0077-34F022B44791}"/>
              </a:ext>
            </a:extLst>
          </p:cNvPr>
          <p:cNvSpPr/>
          <p:nvPr/>
        </p:nvSpPr>
        <p:spPr>
          <a:xfrm>
            <a:off x="12576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>
                <a:cs typeface="Arial"/>
              </a:rPr>
              <a:t>Alice +100$</a:t>
            </a:r>
          </a:p>
          <a:p>
            <a:pPr algn="ctr"/>
            <a:r>
              <a:rPr lang="es-ES">
                <a:cs typeface="Arial"/>
              </a:rPr>
              <a:t>Bob +50$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E3B17C2-05FB-DB64-BE43-09954C185ADD}"/>
              </a:ext>
            </a:extLst>
          </p:cNvPr>
          <p:cNvSpPr/>
          <p:nvPr/>
        </p:nvSpPr>
        <p:spPr>
          <a:xfrm>
            <a:off x="51819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Alice --&gt; Bob +100$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4A3F077-FCEB-9619-713D-52CB037FB1A0}"/>
              </a:ext>
            </a:extLst>
          </p:cNvPr>
          <p:cNvCxnSpPr>
            <a:cxnSpLocks/>
          </p:cNvCxnSpPr>
          <p:nvPr/>
        </p:nvCxnSpPr>
        <p:spPr>
          <a:xfrm flipV="1">
            <a:off x="3086100" y="3714749"/>
            <a:ext cx="20669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80A3073-4CD5-A257-0109-8A8F2228B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55" y="4779645"/>
            <a:ext cx="866775" cy="60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60DBBB-7595-21B7-7CE5-F2B9F5A1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9" y="4779645"/>
            <a:ext cx="866775" cy="60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978679-DBB5-89C1-E6F4-2A74CB73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354" y="4779645"/>
            <a:ext cx="866775" cy="609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F3552B-C8E6-74A2-B09F-8DA7E722C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4" y="5494020"/>
            <a:ext cx="866775" cy="609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3F098C-31C9-E213-EFD8-5A1952AC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729" y="5494020"/>
            <a:ext cx="866775" cy="609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37E38F-5460-3754-0868-C8DAF7447330}"/>
              </a:ext>
            </a:extLst>
          </p:cNvPr>
          <p:cNvSpPr txBox="1"/>
          <p:nvPr/>
        </p:nvSpPr>
        <p:spPr>
          <a:xfrm>
            <a:off x="2458718" y="4724206"/>
            <a:ext cx="33242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8000" b="1">
                <a:solidFill>
                  <a:srgbClr val="00B050"/>
                </a:solidFill>
              </a:rPr>
              <a:t>TRUE!</a:t>
            </a:r>
            <a:endParaRPr lang="es-ES" sz="8000"/>
          </a:p>
        </p:txBody>
      </p:sp>
      <p:pic>
        <p:nvPicPr>
          <p:cNvPr id="10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1F806174-2E12-B776-88F4-1FF71F999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248" y="3164205"/>
            <a:ext cx="935114" cy="100012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A5046D55-1364-6BAF-6529-C360FEB32008}"/>
              </a:ext>
            </a:extLst>
          </p:cNvPr>
          <p:cNvSpPr/>
          <p:nvPr/>
        </p:nvSpPr>
        <p:spPr>
          <a:xfrm>
            <a:off x="91062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Alice -&gt; Bob +2000$</a:t>
            </a:r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A9100BB-53CD-D8B8-00FD-A15827C9A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29" y="4808220"/>
            <a:ext cx="866775" cy="609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CD34AB3-9BE5-B777-1ED2-142AD7A3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54" y="4808220"/>
            <a:ext cx="866775" cy="6096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E3FECFB-8017-0A16-E7AB-D8FBC28F8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329" y="4808220"/>
            <a:ext cx="866775" cy="6096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8F34E2F-CAE2-0ED3-F3C8-B35B34BC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79" y="5522595"/>
            <a:ext cx="866775" cy="6096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762913-F412-4205-138B-2365729A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704" y="5522595"/>
            <a:ext cx="866775" cy="60960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496A94F-C415-AFE7-07F3-0C947A8F6A73}"/>
              </a:ext>
            </a:extLst>
          </p:cNvPr>
          <p:cNvCxnSpPr>
            <a:cxnSpLocks/>
          </p:cNvCxnSpPr>
          <p:nvPr/>
        </p:nvCxnSpPr>
        <p:spPr>
          <a:xfrm flipV="1">
            <a:off x="7038975" y="3714749"/>
            <a:ext cx="20669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33177D3-9679-D3E3-184D-AAE507836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10092"/>
              </p:ext>
            </p:extLst>
          </p:nvPr>
        </p:nvGraphicFramePr>
        <p:xfrm>
          <a:off x="8983979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BRUH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2050$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38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58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DESCENTRALIZACION</a:t>
            </a:r>
            <a:endParaRPr lang="es-ES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7DE2741A-EE67-654B-305D-51F515F7D661}"/>
              </a:ext>
            </a:extLst>
          </p:cNvPr>
          <p:cNvGraphicFramePr>
            <a:graphicFrameLocks noGrp="1"/>
          </p:cNvGraphicFramePr>
          <p:nvPr/>
        </p:nvGraphicFramePr>
        <p:xfrm>
          <a:off x="1135380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73F6BC1E-DE8F-799D-4ECD-A799A64525CA}"/>
              </a:ext>
            </a:extLst>
          </p:cNvPr>
          <p:cNvGraphicFramePr>
            <a:graphicFrameLocks noGrp="1"/>
          </p:cNvGraphicFramePr>
          <p:nvPr/>
        </p:nvGraphicFramePr>
        <p:xfrm>
          <a:off x="5059679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sp>
        <p:nvSpPr>
          <p:cNvPr id="29" name="Rectángulo 28">
            <a:extLst>
              <a:ext uri="{FF2B5EF4-FFF2-40B4-BE49-F238E27FC236}">
                <a16:creationId xmlns:a16="http://schemas.microsoft.com/office/drawing/2014/main" id="{B7C369E5-BE52-92CE-0077-34F022B44791}"/>
              </a:ext>
            </a:extLst>
          </p:cNvPr>
          <p:cNvSpPr/>
          <p:nvPr/>
        </p:nvSpPr>
        <p:spPr>
          <a:xfrm>
            <a:off x="12576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>
                <a:cs typeface="Arial"/>
              </a:rPr>
              <a:t>Alice +100$</a:t>
            </a:r>
          </a:p>
          <a:p>
            <a:pPr algn="ctr"/>
            <a:r>
              <a:rPr lang="es-ES">
                <a:cs typeface="Arial"/>
              </a:rPr>
              <a:t>Bob +50$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E3B17C2-05FB-DB64-BE43-09954C185ADD}"/>
              </a:ext>
            </a:extLst>
          </p:cNvPr>
          <p:cNvSpPr/>
          <p:nvPr/>
        </p:nvSpPr>
        <p:spPr>
          <a:xfrm>
            <a:off x="51819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Alice --&gt; Bob +100$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4A3F077-FCEB-9619-713D-52CB037FB1A0}"/>
              </a:ext>
            </a:extLst>
          </p:cNvPr>
          <p:cNvCxnSpPr>
            <a:cxnSpLocks/>
          </p:cNvCxnSpPr>
          <p:nvPr/>
        </p:nvCxnSpPr>
        <p:spPr>
          <a:xfrm flipV="1">
            <a:off x="3086100" y="3714749"/>
            <a:ext cx="20669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80A3073-4CD5-A257-0109-8A8F2228B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55" y="4779645"/>
            <a:ext cx="866775" cy="60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60DBBB-7595-21B7-7CE5-F2B9F5A1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9" y="4779645"/>
            <a:ext cx="866775" cy="60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978679-DBB5-89C1-E6F4-2A74CB73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354" y="4779645"/>
            <a:ext cx="866775" cy="609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F3552B-C8E6-74A2-B09F-8DA7E722C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4" y="5494020"/>
            <a:ext cx="866775" cy="609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3F098C-31C9-E213-EFD8-5A1952AC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729" y="5494020"/>
            <a:ext cx="866775" cy="609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37E38F-5460-3754-0868-C8DAF7447330}"/>
              </a:ext>
            </a:extLst>
          </p:cNvPr>
          <p:cNvSpPr txBox="1"/>
          <p:nvPr/>
        </p:nvSpPr>
        <p:spPr>
          <a:xfrm>
            <a:off x="2458718" y="4724206"/>
            <a:ext cx="33242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8000" b="1">
                <a:solidFill>
                  <a:srgbClr val="00B050"/>
                </a:solidFill>
              </a:rPr>
              <a:t>TRUE!</a:t>
            </a:r>
            <a:endParaRPr lang="es-ES" sz="8000"/>
          </a:p>
        </p:txBody>
      </p:sp>
      <p:pic>
        <p:nvPicPr>
          <p:cNvPr id="10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1F806174-2E12-B776-88F4-1FF71F999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248" y="3164205"/>
            <a:ext cx="935114" cy="100012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A5046D55-1364-6BAF-6529-C360FEB32008}"/>
              </a:ext>
            </a:extLst>
          </p:cNvPr>
          <p:cNvSpPr/>
          <p:nvPr/>
        </p:nvSpPr>
        <p:spPr>
          <a:xfrm>
            <a:off x="91062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Alice -&gt; Bob +2000$</a:t>
            </a:r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A9100BB-53CD-D8B8-00FD-A15827C9A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29" y="4808220"/>
            <a:ext cx="866775" cy="609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CD34AB3-9BE5-B777-1ED2-142AD7A3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54" y="4808220"/>
            <a:ext cx="866775" cy="6096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E3FECFB-8017-0A16-E7AB-D8FBC28F8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329" y="4808220"/>
            <a:ext cx="866775" cy="6096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8F34E2F-CAE2-0ED3-F3C8-B35B34BC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79" y="5522595"/>
            <a:ext cx="866775" cy="6096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762913-F412-4205-138B-2365729A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704" y="5522595"/>
            <a:ext cx="866775" cy="60960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496A94F-C415-AFE7-07F3-0C947A8F6A73}"/>
              </a:ext>
            </a:extLst>
          </p:cNvPr>
          <p:cNvCxnSpPr>
            <a:cxnSpLocks/>
          </p:cNvCxnSpPr>
          <p:nvPr/>
        </p:nvCxnSpPr>
        <p:spPr>
          <a:xfrm flipV="1">
            <a:off x="7038975" y="3714749"/>
            <a:ext cx="20669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33177D3-9679-D3E3-184D-AAE507836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19882"/>
              </p:ext>
            </p:extLst>
          </p:nvPr>
        </p:nvGraphicFramePr>
        <p:xfrm>
          <a:off x="8983979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BRUH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2050$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0043D0F6-41A3-BA62-95FC-DE80B0C52CD5}"/>
              </a:ext>
            </a:extLst>
          </p:cNvPr>
          <p:cNvSpPr txBox="1"/>
          <p:nvPr/>
        </p:nvSpPr>
        <p:spPr>
          <a:xfrm>
            <a:off x="6112328" y="4751615"/>
            <a:ext cx="39950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8000" b="1">
                <a:solidFill>
                  <a:srgbClr val="FF0000"/>
                </a:solidFill>
              </a:rPr>
              <a:t>FALSE!</a:t>
            </a:r>
            <a:endParaRPr lang="es-ES"/>
          </a:p>
        </p:txBody>
      </p:sp>
      <p:pic>
        <p:nvPicPr>
          <p:cNvPr id="21" name="Imagen 20" descr="Imagen que contiene mujer&#10;&#10;Descripción generada automáticamente">
            <a:extLst>
              <a:ext uri="{FF2B5EF4-FFF2-40B4-BE49-F238E27FC236}">
                <a16:creationId xmlns:a16="http://schemas.microsoft.com/office/drawing/2014/main" id="{6CE17172-CFE0-8EDF-23B9-F49B9897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08" y="2998572"/>
            <a:ext cx="1344829" cy="1324234"/>
          </a:xfrm>
          <a:prstGeom prst="rect">
            <a:avLst/>
          </a:prstGeom>
        </p:spPr>
      </p:pic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F0686E87-1616-4937-9E0B-3E68FD46F5D5}"/>
              </a:ext>
            </a:extLst>
          </p:cNvPr>
          <p:cNvSpPr/>
          <p:nvPr/>
        </p:nvSpPr>
        <p:spPr>
          <a:xfrm>
            <a:off x="8886567" y="205945"/>
            <a:ext cx="2265406" cy="5869457"/>
          </a:xfrm>
          <a:prstGeom prst="mathMultiply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255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59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DESCENTRALIZACION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35" y="2010894"/>
            <a:ext cx="11633570" cy="319432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 b="1"/>
              <a:t>Cada nodo posee el libro de transacciones,</a:t>
            </a:r>
            <a:br>
              <a:rPr lang="es-ES" sz="4000" b="1"/>
            </a:br>
            <a:r>
              <a:rPr lang="es-ES" sz="4000" b="1"/>
              <a:t>por lo que es público.</a:t>
            </a:r>
            <a:br>
              <a:rPr lang="es-ES" sz="4000" b="1"/>
            </a:br>
            <a:br>
              <a:rPr lang="es-ES" sz="4000" b="1"/>
            </a:br>
            <a:r>
              <a:rPr lang="es-ES" sz="4000" b="1"/>
              <a:t>Cualquiera puede ver las transacciones para verificar su autenticidad y validarlas.</a:t>
            </a:r>
          </a:p>
        </p:txBody>
      </p:sp>
    </p:spTree>
    <p:extLst>
      <p:ext uri="{BB962C8B-B14F-4D97-AF65-F5344CB8AC3E}">
        <p14:creationId xmlns:p14="http://schemas.microsoft.com/office/powerpoint/2010/main" val="226773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Concepto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 b="1">
                <a:solidFill>
                  <a:srgbClr val="FF0000"/>
                </a:solidFill>
                <a:latin typeface="Gill Sans"/>
              </a:rPr>
              <a:t>Bloques.</a:t>
            </a:r>
            <a:r>
              <a:rPr lang="es-ES">
                <a:latin typeface="Gill Sans"/>
              </a:rPr>
              <a:t> 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Cadena de bloques.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Descentralización e inmutabilidad.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Historia de la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Bitcoin.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Ethereum.</a:t>
            </a:r>
            <a:endParaRPr lang="es-ES"/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Ciberseguridad en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Problemas de llaves privadas.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Vulnerabilidades comunes en contratos inteligentes.</a:t>
            </a:r>
            <a:endParaRPr lang="es-ES">
              <a:solidFill>
                <a:srgbClr val="000000"/>
              </a:solidFill>
              <a:latin typeface="Gill Sans"/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Tipos de retos en </a:t>
            </a:r>
            <a:r>
              <a:rPr lang="es-ES" b="1" err="1">
                <a:latin typeface="Gill Sans"/>
              </a:rPr>
              <a:t>CTFs</a:t>
            </a:r>
            <a:r>
              <a:rPr lang="es-ES" b="1">
                <a:latin typeface="Gill Sans"/>
              </a:rPr>
              <a:t>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Recuperación de claves o fondos.</a:t>
            </a:r>
            <a:endParaRPr lang="es-ES">
              <a:solidFill>
                <a:srgbClr val="303030"/>
              </a:solidFill>
              <a:latin typeface="Gill Sans"/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Rastreo de transacciones.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Manipulación de contratos inteligentes.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INTRODUCCION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784645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60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DESCENTRALIZACION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35" y="2010894"/>
            <a:ext cx="11633570" cy="319432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 b="1"/>
              <a:t>Cada minero, nodo o validador</a:t>
            </a:r>
            <a:br>
              <a:rPr lang="es-ES" sz="4000" b="1"/>
            </a:br>
            <a:r>
              <a:rPr lang="es-ES" sz="4000" b="1"/>
              <a:t>tiene el mismo libro de transacciones </a:t>
            </a:r>
            <a:br>
              <a:rPr lang="es-ES" sz="4000" b="1"/>
            </a:br>
            <a:r>
              <a:rPr lang="es-ES" sz="4000" b="1"/>
              <a:t>para que la red sea veraz.</a:t>
            </a:r>
          </a:p>
        </p:txBody>
      </p:sp>
    </p:spTree>
    <p:extLst>
      <p:ext uri="{BB962C8B-B14F-4D97-AF65-F5344CB8AC3E}">
        <p14:creationId xmlns:p14="http://schemas.microsoft.com/office/powerpoint/2010/main" val="1543651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61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DESCENTRALIZACION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424DF4-D776-5DEC-112C-E93B619CE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44207905-FD0B-9D1C-9869-FFA553C7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12" y="2073453"/>
            <a:ext cx="7144203" cy="322081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C8F5DDA-2FAD-3D24-C578-9D20B778A6B2}"/>
              </a:ext>
            </a:extLst>
          </p:cNvPr>
          <p:cNvSpPr txBox="1"/>
          <p:nvPr/>
        </p:nvSpPr>
        <p:spPr>
          <a:xfrm>
            <a:off x="2670923" y="1339874"/>
            <a:ext cx="27431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Cliente-Servidor</a:t>
            </a:r>
            <a:br>
              <a:rPr lang="es-ES"/>
            </a:br>
            <a:r>
              <a:rPr lang="es-ES"/>
              <a:t>Centralizado</a:t>
            </a:r>
          </a:p>
          <a:p>
            <a:pPr algn="ctr"/>
            <a:r>
              <a:rPr lang="es-ES"/>
              <a:t>Solo el servidor puede modificar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B2A184-7BC9-A809-A4BF-D003928A279F}"/>
              </a:ext>
            </a:extLst>
          </p:cNvPr>
          <p:cNvSpPr txBox="1"/>
          <p:nvPr/>
        </p:nvSpPr>
        <p:spPr>
          <a:xfrm>
            <a:off x="6541479" y="1329575"/>
            <a:ext cx="27431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Cadena de bloques</a:t>
            </a:r>
            <a:br>
              <a:rPr lang="es-ES"/>
            </a:br>
            <a:r>
              <a:rPr lang="es-ES"/>
              <a:t>Descentralizada</a:t>
            </a:r>
            <a:br>
              <a:rPr lang="es-ES"/>
            </a:br>
            <a:r>
              <a:rPr lang="es-ES"/>
              <a:t>Todos modifican a la vez</a:t>
            </a:r>
          </a:p>
        </p:txBody>
      </p:sp>
    </p:spTree>
    <p:extLst>
      <p:ext uri="{BB962C8B-B14F-4D97-AF65-F5344CB8AC3E}">
        <p14:creationId xmlns:p14="http://schemas.microsoft.com/office/powerpoint/2010/main" val="2648997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62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DESCENTRALIZACION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424DF4-D776-5DEC-112C-E93B619CE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8F5DDA-2FAD-3D24-C578-9D20B778A6B2}"/>
              </a:ext>
            </a:extLst>
          </p:cNvPr>
          <p:cNvSpPr txBox="1"/>
          <p:nvPr/>
        </p:nvSpPr>
        <p:spPr>
          <a:xfrm>
            <a:off x="2715544" y="156175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Confianza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B2A184-7BC9-A809-A4BF-D003928A279F}"/>
              </a:ext>
            </a:extLst>
          </p:cNvPr>
          <p:cNvSpPr txBox="1"/>
          <p:nvPr/>
        </p:nvSpPr>
        <p:spPr>
          <a:xfrm>
            <a:off x="6396827" y="156175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Consenso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8A1C735-214D-9D43-5826-76996652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22" y="2880999"/>
            <a:ext cx="6096000" cy="25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0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63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s-ES" b="1"/>
              <a:t>DESCENTRALIZACION</a:t>
            </a:r>
            <a:endParaRPr lang="es-ES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7DE2741A-EE67-654B-305D-51F515F7D661}"/>
              </a:ext>
            </a:extLst>
          </p:cNvPr>
          <p:cNvGraphicFramePr>
            <a:graphicFrameLocks noGrp="1"/>
          </p:cNvGraphicFramePr>
          <p:nvPr/>
        </p:nvGraphicFramePr>
        <p:xfrm>
          <a:off x="1135380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73F6BC1E-DE8F-799D-4ECD-A799A64525CA}"/>
              </a:ext>
            </a:extLst>
          </p:cNvPr>
          <p:cNvGraphicFramePr>
            <a:graphicFrameLocks noGrp="1"/>
          </p:cNvGraphicFramePr>
          <p:nvPr/>
        </p:nvGraphicFramePr>
        <p:xfrm>
          <a:off x="5059679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sp>
        <p:nvSpPr>
          <p:cNvPr id="29" name="Rectángulo 28">
            <a:extLst>
              <a:ext uri="{FF2B5EF4-FFF2-40B4-BE49-F238E27FC236}">
                <a16:creationId xmlns:a16="http://schemas.microsoft.com/office/drawing/2014/main" id="{B7C369E5-BE52-92CE-0077-34F022B44791}"/>
              </a:ext>
            </a:extLst>
          </p:cNvPr>
          <p:cNvSpPr/>
          <p:nvPr/>
        </p:nvSpPr>
        <p:spPr>
          <a:xfrm>
            <a:off x="12576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>
                <a:cs typeface="Arial"/>
              </a:rPr>
              <a:t>Alice +100$</a:t>
            </a:r>
          </a:p>
          <a:p>
            <a:pPr algn="ctr"/>
            <a:r>
              <a:rPr lang="es-ES">
                <a:cs typeface="Arial"/>
              </a:rPr>
              <a:t>Bob +50$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E3B17C2-05FB-DB64-BE43-09954C185ADD}"/>
              </a:ext>
            </a:extLst>
          </p:cNvPr>
          <p:cNvSpPr/>
          <p:nvPr/>
        </p:nvSpPr>
        <p:spPr>
          <a:xfrm>
            <a:off x="51819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Alice --&gt; Bob +100$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4A3F077-FCEB-9619-713D-52CB037FB1A0}"/>
              </a:ext>
            </a:extLst>
          </p:cNvPr>
          <p:cNvCxnSpPr>
            <a:cxnSpLocks/>
          </p:cNvCxnSpPr>
          <p:nvPr/>
        </p:nvCxnSpPr>
        <p:spPr>
          <a:xfrm flipV="1">
            <a:off x="3086100" y="3714749"/>
            <a:ext cx="20669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80A3073-4CD5-A257-0109-8A8F2228B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55" y="4779645"/>
            <a:ext cx="866775" cy="60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60DBBB-7595-21B7-7CE5-F2B9F5A1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9" y="4779645"/>
            <a:ext cx="866775" cy="60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978679-DBB5-89C1-E6F4-2A74CB73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354" y="4779645"/>
            <a:ext cx="866775" cy="609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F3552B-C8E6-74A2-B09F-8DA7E722C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4" y="5494020"/>
            <a:ext cx="866775" cy="609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3F098C-31C9-E213-EFD8-5A1952AC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729" y="5494020"/>
            <a:ext cx="866775" cy="609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37E38F-5460-3754-0868-C8DAF7447330}"/>
              </a:ext>
            </a:extLst>
          </p:cNvPr>
          <p:cNvSpPr txBox="1"/>
          <p:nvPr/>
        </p:nvSpPr>
        <p:spPr>
          <a:xfrm>
            <a:off x="2458718" y="4724206"/>
            <a:ext cx="33242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8000" b="1">
                <a:solidFill>
                  <a:srgbClr val="00B050"/>
                </a:solidFill>
              </a:rPr>
              <a:t>TRUE!</a:t>
            </a:r>
            <a:endParaRPr lang="es-ES" sz="8000"/>
          </a:p>
        </p:txBody>
      </p:sp>
      <p:pic>
        <p:nvPicPr>
          <p:cNvPr id="10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1F806174-2E12-B776-88F4-1FF71F999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248" y="3164205"/>
            <a:ext cx="935114" cy="100012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A5046D55-1364-6BAF-6529-C360FEB32008}"/>
              </a:ext>
            </a:extLst>
          </p:cNvPr>
          <p:cNvSpPr/>
          <p:nvPr/>
        </p:nvSpPr>
        <p:spPr>
          <a:xfrm>
            <a:off x="9106256" y="2767014"/>
            <a:ext cx="1831280" cy="1836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cs typeface="Arial"/>
              </a:rPr>
              <a:t>Alice -&gt; Bob +2000$</a:t>
            </a:r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A9100BB-53CD-D8B8-00FD-A15827C9A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29" y="4808220"/>
            <a:ext cx="866775" cy="609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CD34AB3-9BE5-B777-1ED2-142AD7A3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54" y="4808220"/>
            <a:ext cx="866775" cy="6096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E3FECFB-8017-0A16-E7AB-D8FBC28F8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329" y="4808220"/>
            <a:ext cx="866775" cy="6096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8F34E2F-CAE2-0ED3-F3C8-B35B34BC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79" y="5522595"/>
            <a:ext cx="866775" cy="6096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762913-F412-4205-138B-2365729A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704" y="5522595"/>
            <a:ext cx="866775" cy="60960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496A94F-C415-AFE7-07F3-0C947A8F6A73}"/>
              </a:ext>
            </a:extLst>
          </p:cNvPr>
          <p:cNvCxnSpPr>
            <a:cxnSpLocks/>
          </p:cNvCxnSpPr>
          <p:nvPr/>
        </p:nvCxnSpPr>
        <p:spPr>
          <a:xfrm flipV="1">
            <a:off x="7038975" y="3714749"/>
            <a:ext cx="20669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33177D3-9679-D3E3-184D-AAE507836128}"/>
              </a:ext>
            </a:extLst>
          </p:cNvPr>
          <p:cNvGraphicFramePr>
            <a:graphicFrameLocks noGrp="1"/>
          </p:cNvGraphicFramePr>
          <p:nvPr/>
        </p:nvGraphicFramePr>
        <p:xfrm>
          <a:off x="8983979" y="1598676"/>
          <a:ext cx="2066906" cy="671872"/>
        </p:xfrm>
        <a:graphic>
          <a:graphicData uri="http://schemas.openxmlformats.org/drawingml/2006/table">
            <a:tbl>
              <a:tblPr firstRow="1" bandRow="1"/>
              <a:tblGrid>
                <a:gridCol w="1033453">
                  <a:extLst>
                    <a:ext uri="{9D8B030D-6E8A-4147-A177-3AD203B41FA5}">
                      <a16:colId xmlns:a16="http://schemas.microsoft.com/office/drawing/2014/main" val="2054135786"/>
                    </a:ext>
                  </a:extLst>
                </a:gridCol>
                <a:gridCol w="1033453">
                  <a:extLst>
                    <a:ext uri="{9D8B030D-6E8A-4147-A177-3AD203B41FA5}">
                      <a16:colId xmlns:a16="http://schemas.microsoft.com/office/drawing/2014/main" val="2931505875"/>
                    </a:ext>
                  </a:extLst>
                </a:gridCol>
              </a:tblGrid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-2000$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2016"/>
                  </a:ext>
                </a:extLst>
              </a:tr>
              <a:tr h="335936">
                <a:tc>
                  <a:txBody>
                    <a:bodyPr/>
                    <a:lstStyle/>
                    <a:p>
                      <a:r>
                        <a:rPr lang="es-E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2050$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41793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0043D0F6-41A3-BA62-95FC-DE80B0C52CD5}"/>
              </a:ext>
            </a:extLst>
          </p:cNvPr>
          <p:cNvSpPr txBox="1"/>
          <p:nvPr/>
        </p:nvSpPr>
        <p:spPr>
          <a:xfrm>
            <a:off x="6112328" y="4751615"/>
            <a:ext cx="39950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8000" b="1">
                <a:solidFill>
                  <a:srgbClr val="FF0000"/>
                </a:solidFill>
              </a:rPr>
              <a:t>FALSE!</a:t>
            </a:r>
            <a:endParaRPr lang="es-ES"/>
          </a:p>
        </p:txBody>
      </p:sp>
      <p:pic>
        <p:nvPicPr>
          <p:cNvPr id="21" name="Imagen 20" descr="Imagen que contiene mujer&#10;&#10;Descripción generada automáticamente">
            <a:extLst>
              <a:ext uri="{FF2B5EF4-FFF2-40B4-BE49-F238E27FC236}">
                <a16:creationId xmlns:a16="http://schemas.microsoft.com/office/drawing/2014/main" id="{6CE17172-CFE0-8EDF-23B9-F49B9897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08" y="2998572"/>
            <a:ext cx="1344829" cy="1324234"/>
          </a:xfrm>
          <a:prstGeom prst="rect">
            <a:avLst/>
          </a:prstGeom>
        </p:spPr>
      </p:pic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F0686E87-1616-4937-9E0B-3E68FD46F5D5}"/>
              </a:ext>
            </a:extLst>
          </p:cNvPr>
          <p:cNvSpPr/>
          <p:nvPr/>
        </p:nvSpPr>
        <p:spPr>
          <a:xfrm>
            <a:off x="8886567" y="205945"/>
            <a:ext cx="2265406" cy="5869457"/>
          </a:xfrm>
          <a:prstGeom prst="mathMultiply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67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030170" y="1713904"/>
            <a:ext cx="9987560" cy="393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SzPts val="3200"/>
              <a:buChar char="•"/>
            </a:pPr>
            <a:r>
              <a:rPr lang="es-ES" b="1"/>
              <a:t>Bloque: </a:t>
            </a:r>
            <a:r>
              <a:rPr lang="es-ES"/>
              <a:t>unidad de almacenamiento que contiene un conjunto de transacciones verificadas y un enlace al bloque anterior.</a:t>
            </a:r>
          </a:p>
          <a:p>
            <a:pPr algn="l">
              <a:buSzPts val="3200"/>
              <a:buChar char="•"/>
            </a:pPr>
            <a:r>
              <a:rPr lang="es-ES" b="1" err="1"/>
              <a:t>Blockchain</a:t>
            </a:r>
            <a:r>
              <a:rPr lang="es-ES" b="1"/>
              <a:t>: </a:t>
            </a:r>
            <a:r>
              <a:rPr lang="es-ES"/>
              <a:t>registro digital descentralizado y seguro que almacena transacciones en bloques encadenados.</a:t>
            </a:r>
          </a:p>
          <a:p>
            <a:pPr algn="l">
              <a:buSzPts val="3200"/>
              <a:buChar char="•"/>
            </a:pPr>
            <a:r>
              <a:rPr lang="es-ES" b="1"/>
              <a:t>Inmutabilidad: </a:t>
            </a:r>
            <a:r>
              <a:rPr lang="es-ES"/>
              <a:t>asegura que una vez registrada, una transacción no puede ser modificada y queda su registro para siempre.</a:t>
            </a:r>
          </a:p>
          <a:p>
            <a:pPr algn="l">
              <a:buSzPts val="3200"/>
              <a:buChar char="•"/>
            </a:pPr>
            <a:r>
              <a:rPr lang="es-ES" b="1"/>
              <a:t>Descentralización: </a:t>
            </a:r>
            <a:r>
              <a:rPr lang="es-ES"/>
              <a:t>no hay control central; la red es gestionada por múltiples nodos distribuidos.</a:t>
            </a:r>
          </a:p>
          <a:p>
            <a:pPr algn="l">
              <a:buSzPts val="3200"/>
              <a:buChar char="•"/>
            </a:pPr>
            <a:r>
              <a:rPr lang="es-ES" b="1"/>
              <a:t>Minero:</a:t>
            </a:r>
            <a:r>
              <a:rPr lang="es-ES"/>
              <a:t> ordenador que valida transacciones resolviendo problemas matemáticos y recibe recompensas.</a:t>
            </a:r>
          </a:p>
          <a:p>
            <a:pPr algn="l">
              <a:buSzPts val="3200"/>
              <a:buChar char="•"/>
            </a:pPr>
            <a:endParaRPr lang="es-ES"/>
          </a:p>
          <a:p>
            <a:pPr marL="514350" indent="-285750" algn="l">
              <a:buClr>
                <a:srgbClr val="CB0017"/>
              </a:buClr>
              <a:buSzPts val="3200"/>
              <a:buFont typeface="Arial"/>
              <a:buChar char="•"/>
            </a:pPr>
            <a:endParaRPr lang="es-ES">
              <a:latin typeface="Gill Sans"/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64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RESUMEN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0706948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65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CHECKPOINT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620E63-D2B1-9F6F-5FFA-8A7FD2323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2393155"/>
            <a:ext cx="9942203" cy="4335960"/>
          </a:xfrm>
        </p:spPr>
        <p:txBody>
          <a:bodyPr/>
          <a:lstStyle/>
          <a:p>
            <a:r>
              <a:rPr lang="es-ES"/>
              <a:t>¿Todo bien alguna duda?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5952639-4C35-DB20-75E9-77BEE5BB1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09" y="3502626"/>
            <a:ext cx="3913487" cy="21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94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66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DISCLAIMER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35" y="2010894"/>
            <a:ext cx="11633570" cy="319432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 b="1">
                <a:solidFill>
                  <a:schemeClr val="tx1"/>
                </a:solidFill>
              </a:rPr>
              <a:t>ESTA CHARLA ES SOLO EDUCATIVA</a:t>
            </a:r>
            <a:br>
              <a:rPr lang="es-ES" sz="3600" b="1"/>
            </a:br>
            <a:br>
              <a:rPr lang="es-ES" sz="3600" b="1"/>
            </a:br>
            <a:r>
              <a:rPr lang="es-ES" sz="3600" b="1">
                <a:solidFill>
                  <a:schemeClr val="tx1"/>
                </a:solidFill>
              </a:rPr>
              <a:t>NO NOS HACEMOS RESPONSABLES DE LO QUE PASE NI DEL DINERO QUE SE PIERDA</a:t>
            </a:r>
            <a:br>
              <a:rPr lang="es-ES" sz="3600" b="1"/>
            </a:br>
            <a:br>
              <a:rPr lang="es-ES" sz="3600" b="1"/>
            </a:br>
            <a:r>
              <a:rPr lang="es-ES" sz="3600" b="1">
                <a:solidFill>
                  <a:schemeClr val="tx1"/>
                </a:solidFill>
              </a:rPr>
              <a:t>ESTO ES PELIGROSO Y</a:t>
            </a:r>
            <a:br>
              <a:rPr lang="es-ES" sz="3600" b="1"/>
            </a:br>
            <a:r>
              <a:rPr lang="es-ES" sz="3600" b="1">
                <a:solidFill>
                  <a:schemeClr val="tx1"/>
                </a:solidFill>
              </a:rPr>
              <a:t>NO ES UN CONSEJO DE INVERSION</a:t>
            </a:r>
          </a:p>
        </p:txBody>
      </p:sp>
    </p:spTree>
    <p:extLst>
      <p:ext uri="{BB962C8B-B14F-4D97-AF65-F5344CB8AC3E}">
        <p14:creationId xmlns:p14="http://schemas.microsoft.com/office/powerpoint/2010/main" val="1410631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574456" y="1323833"/>
            <a:ext cx="9942203" cy="50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Concepto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Bloques. 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Cadena de bloques.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Descentralización e inmutabilidad.</a:t>
            </a: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Historia de la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 b="1">
                <a:solidFill>
                  <a:srgbClr val="FF0000"/>
                </a:solidFill>
                <a:latin typeface="Gill Sans"/>
              </a:rPr>
              <a:t>Bitcoin.</a:t>
            </a:r>
            <a:endParaRPr lang="es-ES" b="1">
              <a:solidFill>
                <a:srgbClr val="FF0000"/>
              </a:solidFill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Ethereum.</a:t>
            </a:r>
            <a:endParaRPr lang="es-ES"/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Ciberseguridad en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Problemas de llaves privadas.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Vulnerabilidades comunes en contratos inteligentes.</a:t>
            </a:r>
            <a:endParaRPr lang="es-ES">
              <a:solidFill>
                <a:srgbClr val="000000"/>
              </a:solidFill>
              <a:latin typeface="Gill Sans"/>
            </a:endParaRPr>
          </a:p>
          <a:p>
            <a:pPr marL="514350" indent="-285750" algn="l">
              <a:buSzPts val="3200"/>
              <a:buChar char="•"/>
            </a:pPr>
            <a:r>
              <a:rPr lang="es-ES" b="1">
                <a:latin typeface="Gill Sans"/>
              </a:rPr>
              <a:t>Tipos de retos en </a:t>
            </a:r>
            <a:r>
              <a:rPr lang="es-ES" b="1" err="1">
                <a:latin typeface="Gill Sans"/>
              </a:rPr>
              <a:t>CTFs</a:t>
            </a:r>
            <a:r>
              <a:rPr lang="es-ES" b="1">
                <a:latin typeface="Gill Sans"/>
              </a:rPr>
              <a:t> de </a:t>
            </a:r>
            <a:r>
              <a:rPr lang="es-ES" b="1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: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Recuperación de claves o fondos.</a:t>
            </a:r>
            <a:endParaRPr lang="es-ES">
              <a:solidFill>
                <a:srgbClr val="303030"/>
              </a:solidFill>
              <a:latin typeface="Gill Sans"/>
            </a:endParaRPr>
          </a:p>
          <a:p>
            <a:pPr marL="971550" lvl="1" indent="-285750" algn="l">
              <a:spcBef>
                <a:spcPts val="0"/>
              </a:spcBef>
              <a:buSzPts val="3200"/>
              <a:buFont typeface="Courier New,monospace"/>
              <a:buChar char="o"/>
            </a:pPr>
            <a:r>
              <a:rPr lang="es-ES">
                <a:latin typeface="Gill Sans"/>
              </a:rPr>
              <a:t>Rastreo de transacciones.</a:t>
            </a:r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r>
              <a:rPr lang="es-ES">
                <a:latin typeface="Gill Sans"/>
              </a:rPr>
              <a:t>Manipulación de contratos inteligentes.</a:t>
            </a:r>
            <a:endParaRPr lang="es-ES"/>
          </a:p>
          <a:p>
            <a:pPr marL="971550" lvl="1" indent="-285750" algn="l">
              <a:spcBef>
                <a:spcPts val="0"/>
              </a:spcBef>
              <a:buSzPts val="3200"/>
              <a:buFont typeface="Courier New"/>
              <a:buChar char="o"/>
            </a:pPr>
            <a:endParaRPr lang="es-ES">
              <a:latin typeface="Gill Sans"/>
            </a:endParaRPr>
          </a:p>
          <a:p>
            <a:pPr marL="717550" indent="-514350" algn="l">
              <a:buClr>
                <a:srgbClr val="CB0017"/>
              </a:buClr>
              <a:buSzPts val="3200"/>
              <a:buChar char="•"/>
            </a:pPr>
            <a:endParaRPr lang="es-ES"/>
          </a:p>
          <a:p>
            <a:pPr marL="342900" indent="-139700" algn="l">
              <a:buClr>
                <a:srgbClr val="CB0017"/>
              </a:buClr>
              <a:buSzPts val="3200"/>
            </a:pPr>
            <a:endParaRPr lang="es-ES"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67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INTRODUCCION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668372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68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068B3E-B159-B23F-69BF-BE601D9E4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Un periódico con texto&#10;&#10;Descripción generada automáticamente">
            <a:extLst>
              <a:ext uri="{FF2B5EF4-FFF2-40B4-BE49-F238E27FC236}">
                <a16:creationId xmlns:a16="http://schemas.microsoft.com/office/drawing/2014/main" id="{FF6EB7AE-EFBE-A99E-5904-6071D327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13" y="1262313"/>
            <a:ext cx="36430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1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69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792" y="2455393"/>
            <a:ext cx="9689110" cy="2459535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/>
              <a:t>En 2008, Satoshi Nakamoto, publicó el </a:t>
            </a:r>
            <a:r>
              <a:rPr lang="es-ES" i="1" err="1"/>
              <a:t>whitepaper</a:t>
            </a:r>
            <a:r>
              <a:rPr lang="es-ES"/>
              <a:t> de Bitcoin, con el objetivo de crear una alternativa descentralizada al sistema financiero tradicional, que estaba siendo cuestionado tras la crisis financiera global de 2007-2008.</a:t>
            </a:r>
            <a:br>
              <a:rPr lang="es-ES"/>
            </a:br>
            <a:br>
              <a:rPr lang="es-ES"/>
            </a:br>
            <a:r>
              <a:rPr lang="es-ES"/>
              <a:t>Nakamoto quería ofrecer una forma de dinero digital que no dependiera de bancos ni gobiernos, eliminando la intermediación y el riesgo de inflación.</a:t>
            </a:r>
            <a:br>
              <a:rPr lang="es-ES"/>
            </a:br>
            <a:br>
              <a:rPr lang="es-ES"/>
            </a:br>
            <a:r>
              <a:rPr lang="es-ES"/>
              <a:t>En enero de 2009, lanzó el software de Bitcoin.</a:t>
            </a:r>
            <a:br>
              <a:rPr lang="es-ES"/>
            </a:br>
            <a:br>
              <a:rPr lang="es-ES"/>
            </a:br>
            <a:r>
              <a:rPr lang="es-ES"/>
              <a:t>A medida que el proyecto crecía, Nakamoto desapareció gradualmente del mismo, dejando el control en manos de la comunidad y desapareciendo completamente en abril de 2011.</a:t>
            </a:r>
            <a:br>
              <a:rPr lang="es-ES"/>
            </a:br>
            <a:br>
              <a:rPr lang="es-ES"/>
            </a:br>
            <a:r>
              <a:rPr lang="es-ES"/>
              <a:t>Su identidad sigue siendo un misterio,</a:t>
            </a:r>
            <a:br>
              <a:rPr lang="es-ES"/>
            </a:br>
            <a:r>
              <a:rPr lang="es-ES"/>
              <a:t>pero su creación ha revolucionado el mundo.</a:t>
            </a:r>
          </a:p>
        </p:txBody>
      </p:sp>
    </p:spTree>
    <p:extLst>
      <p:ext uri="{BB962C8B-B14F-4D97-AF65-F5344CB8AC3E}">
        <p14:creationId xmlns:p14="http://schemas.microsoft.com/office/powerpoint/2010/main" val="304734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425737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3526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70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068B3E-B159-B23F-69BF-BE601D9E4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FB9D16C-D0EE-EC07-AB7A-AC5ADAF4C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167" y="1625600"/>
            <a:ext cx="308513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8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71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068B3E-B159-B23F-69BF-BE601D9E4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Un periódico con texto&#10;&#10;Descripción generada automáticamente">
            <a:extLst>
              <a:ext uri="{FF2B5EF4-FFF2-40B4-BE49-F238E27FC236}">
                <a16:creationId xmlns:a16="http://schemas.microsoft.com/office/drawing/2014/main" id="{FF6EB7AE-EFBE-A99E-5904-6071D327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685" y="1852594"/>
            <a:ext cx="2247852" cy="3147275"/>
          </a:xfrm>
          <a:prstGeom prst="rect">
            <a:avLst/>
          </a:prstGeom>
        </p:spPr>
      </p:pic>
      <p:pic>
        <p:nvPicPr>
          <p:cNvPr id="5" name="Imagen 4" descr="Imagen que contiene exterior, pasto, edificio, parque&#10;&#10;Descripción generada automáticamente">
            <a:extLst>
              <a:ext uri="{FF2B5EF4-FFF2-40B4-BE49-F238E27FC236}">
                <a16:creationId xmlns:a16="http://schemas.microsoft.com/office/drawing/2014/main" id="{AB95744B-7969-40E9-EEB9-706E8E4F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94" y="1368022"/>
            <a:ext cx="3085136" cy="4114800"/>
          </a:xfrm>
          <a:prstGeom prst="rect">
            <a:avLst/>
          </a:prstGeom>
        </p:spPr>
      </p:pic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F931A0B-5BA2-B4DF-941C-F7B740C35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499" y="1629503"/>
            <a:ext cx="4378817" cy="2262667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E9071BFE-1AA4-D3D7-7AA5-1C3B10527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979" y="3989300"/>
            <a:ext cx="2355627" cy="18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77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72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35" y="2010894"/>
            <a:ext cx="11633570" cy="319432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/>
              <a:t>La palabra </a:t>
            </a:r>
            <a:r>
              <a:rPr lang="es-ES" sz="4000" b="1" err="1"/>
              <a:t>Blockchain</a:t>
            </a:r>
            <a:r>
              <a:rPr lang="es-ES" sz="4000" b="1"/>
              <a:t> </a:t>
            </a:r>
            <a:r>
              <a:rPr lang="es-ES" sz="4000"/>
              <a:t>aparece por primera vez en el </a:t>
            </a:r>
            <a:r>
              <a:rPr lang="es-ES" sz="4000" err="1"/>
              <a:t>whitepaper</a:t>
            </a:r>
            <a:r>
              <a:rPr lang="es-ES" sz="4000"/>
              <a:t> de Bitcoin</a:t>
            </a:r>
            <a:endParaRPr lang="es-ES" sz="4000" b="1"/>
          </a:p>
        </p:txBody>
      </p:sp>
    </p:spTree>
    <p:extLst>
      <p:ext uri="{BB962C8B-B14F-4D97-AF65-F5344CB8AC3E}">
        <p14:creationId xmlns:p14="http://schemas.microsoft.com/office/powerpoint/2010/main" val="1370971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73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/>
          <a:lstStyle/>
          <a:p>
            <a:r>
              <a:rPr lang="es-ES"/>
              <a:t>Problema del doble gasto</a:t>
            </a:r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55D48AE-1E84-A3E2-3C66-D95D7D63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62" y="2513442"/>
            <a:ext cx="6174774" cy="27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17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74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/>
          <a:lstStyle/>
          <a:p>
            <a:endParaRPr lang="es-ES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5BFD8A82-359E-714A-B555-A260BB2B6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830" y="2463574"/>
            <a:ext cx="8277225" cy="24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36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75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/>
          <a:lstStyle/>
          <a:p>
            <a:r>
              <a:rPr lang="es-ES" sz="2400"/>
              <a:t>¿Cómo interactuar con la </a:t>
            </a:r>
            <a:r>
              <a:rPr lang="es-ES" sz="2400" err="1"/>
              <a:t>blockchain</a:t>
            </a:r>
            <a:r>
              <a:rPr lang="es-ES" sz="2400"/>
              <a:t>?</a:t>
            </a:r>
            <a:br>
              <a:rPr lang="es-ES" sz="2400"/>
            </a:br>
            <a:br>
              <a:rPr lang="es-ES" sz="2400"/>
            </a:br>
            <a:r>
              <a:rPr lang="es-ES" sz="2400"/>
              <a:t>Una cartera de criptomonedas interactúa con la </a:t>
            </a:r>
            <a:r>
              <a:rPr lang="es-ES" sz="2400" err="1"/>
              <a:t>blockchain</a:t>
            </a:r>
            <a:r>
              <a:rPr lang="es-ES" sz="2400"/>
              <a:t>.</a:t>
            </a:r>
            <a:endParaRPr lang="es-ES"/>
          </a:p>
          <a:p>
            <a:r>
              <a:rPr lang="es-ES" sz="2400"/>
              <a:t>Una cartera de criptomonedas siempre tiene una clave publica y una privada.</a:t>
            </a:r>
            <a:br>
              <a:rPr lang="es-ES" sz="2400"/>
            </a:br>
            <a:br>
              <a:rPr lang="es-ES" sz="2400"/>
            </a:br>
            <a:r>
              <a:rPr lang="es-ES" sz="2400"/>
              <a:t>La clave publica es pública.</a:t>
            </a:r>
            <a:br>
              <a:rPr lang="es-ES" sz="2400"/>
            </a:br>
            <a:br>
              <a:rPr lang="es-ES" sz="2400"/>
            </a:br>
            <a:r>
              <a:rPr lang="es-ES" sz="2400" b="1"/>
              <a:t>LA CLAVE PRIVADA ES SECRETA.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29531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76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/>
          <a:lstStyle/>
          <a:p>
            <a:endParaRPr lang="es-ES" sz="2400"/>
          </a:p>
          <a:p>
            <a:br>
              <a:rPr lang="es-ES" sz="2400"/>
            </a:br>
            <a:br>
              <a:rPr lang="es-ES" sz="4000"/>
            </a:br>
            <a:r>
              <a:rPr lang="es-ES" sz="4000" b="1"/>
              <a:t>LA CLAVE PRIVADA ES SECRETA.</a:t>
            </a:r>
            <a:endParaRPr lang="es-ES" sz="4000"/>
          </a:p>
        </p:txBody>
      </p:sp>
    </p:spTree>
    <p:extLst>
      <p:ext uri="{BB962C8B-B14F-4D97-AF65-F5344CB8AC3E}">
        <p14:creationId xmlns:p14="http://schemas.microsoft.com/office/powerpoint/2010/main" val="1446568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77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>
            <a:normAutofit fontScale="55000" lnSpcReduction="20000"/>
          </a:bodyPr>
          <a:lstStyle/>
          <a:p>
            <a:endParaRPr lang="es-ES" sz="2400"/>
          </a:p>
          <a:p>
            <a:br>
              <a:rPr lang="es-ES" sz="2400"/>
            </a:br>
            <a:br>
              <a:rPr lang="es-ES" sz="4000"/>
            </a:br>
            <a:r>
              <a:rPr lang="es-ES" sz="4000" b="1"/>
              <a:t>La seguridad de tus fondos depende estrictamente de tu clave privada.</a:t>
            </a:r>
          </a:p>
          <a:p>
            <a:br>
              <a:rPr lang="es-ES" sz="4000" b="1"/>
            </a:br>
            <a:r>
              <a:rPr lang="es-ES" sz="4000" b="1"/>
              <a:t>No hay ningún banco que te pueda ayudar,</a:t>
            </a:r>
            <a:br>
              <a:rPr lang="es-ES" sz="4000" b="1"/>
            </a:br>
            <a:r>
              <a:rPr lang="es-ES" sz="4000" b="1"/>
              <a:t>aquí eres tu propio banco.</a:t>
            </a:r>
            <a:br>
              <a:rPr lang="es-ES" sz="4000" b="1"/>
            </a:br>
            <a:br>
              <a:rPr lang="es-ES" sz="4000" b="1"/>
            </a:br>
            <a:r>
              <a:rPr lang="es-ES" sz="4000" b="1"/>
              <a:t>Si pierdes la clave privada o te la roban</a:t>
            </a:r>
            <a:br>
              <a:rPr lang="es-ES" sz="4000" b="1"/>
            </a:br>
            <a:r>
              <a:rPr lang="es-ES" sz="4000" b="1"/>
              <a:t>NO hay manera de recuperar tus fondos.</a:t>
            </a:r>
            <a:br>
              <a:rPr lang="es-ES" sz="4000" b="1"/>
            </a:br>
            <a:br>
              <a:rPr lang="es-ES" sz="4000" b="1"/>
            </a:br>
            <a:endParaRPr lang="es-ES" sz="4000" b="1"/>
          </a:p>
        </p:txBody>
      </p:sp>
    </p:spTree>
    <p:extLst>
      <p:ext uri="{BB962C8B-B14F-4D97-AF65-F5344CB8AC3E}">
        <p14:creationId xmlns:p14="http://schemas.microsoft.com/office/powerpoint/2010/main" val="642204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78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272" y="4467619"/>
            <a:ext cx="3247490" cy="1625419"/>
          </a:xfrm>
        </p:spPr>
        <p:txBody>
          <a:bodyPr>
            <a:normAutofit lnSpcReduction="10000"/>
          </a:bodyPr>
          <a:lstStyle/>
          <a:p>
            <a:r>
              <a:rPr lang="es-ES"/>
              <a:t>"18HtSLSUj2odSBTokzxdDKfCeEA4vK3qze",</a:t>
            </a:r>
            <a:br>
              <a:rPr lang="es-ES"/>
            </a:br>
            <a:r>
              <a:rPr lang="es-ES"/>
              <a:t>"L4xBYM9EArELnCaVFH7twydK5BgX737pwpsJd5xMEzphB8RG1jQr"</a:t>
            </a:r>
          </a:p>
        </p:txBody>
      </p:sp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B0C681EA-0EC7-2E8F-6C6F-69E6DFDEB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1590675" cy="1590675"/>
          </a:xfrm>
          <a:prstGeom prst="rect">
            <a:avLst/>
          </a:prstGeom>
        </p:spPr>
      </p:pic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582B5AF6-E1F7-2713-1C72-38E2CFD1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9" y="1453243"/>
            <a:ext cx="3038475" cy="2324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6BAF73-7F13-1E46-06FF-BB166FE3D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13115"/>
            <a:ext cx="3559629" cy="1913064"/>
          </a:xfrm>
          <a:prstGeom prst="rect">
            <a:avLst/>
          </a:prstGeom>
        </p:spPr>
      </p:pic>
      <p:pic>
        <p:nvPicPr>
          <p:cNvPr id="8" name="Imagen 7" descr="Código QR&#10;&#10;Descripción generada automáticamente">
            <a:extLst>
              <a:ext uri="{FF2B5EF4-FFF2-40B4-BE49-F238E27FC236}">
                <a16:creationId xmlns:a16="http://schemas.microsoft.com/office/drawing/2014/main" id="{1D4A89B6-F7EA-29D6-540C-2EF75EC50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43" y="4163786"/>
            <a:ext cx="6096000" cy="20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22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79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/>
          <a:lstStyle/>
          <a:p>
            <a:endParaRPr lang="es-ES" sz="2400"/>
          </a:p>
          <a:p>
            <a:br>
              <a:rPr lang="es-ES" sz="2400"/>
            </a:br>
            <a:r>
              <a:rPr lang="es-ES" sz="4000"/>
              <a:t>Crear una cartera de Bitcoin</a:t>
            </a:r>
            <a:br>
              <a:rPr lang="es-ES" sz="4000"/>
            </a:br>
            <a:br>
              <a:rPr lang="es-ES" sz="4000"/>
            </a:br>
            <a:r>
              <a:rPr lang="es-ES" sz="4000">
                <a:hlinkClick r:id="rId3"/>
              </a:rPr>
              <a:t>https://www.bitaddress.org/</a:t>
            </a:r>
            <a:endParaRPr lang="es-ES" sz="4000"/>
          </a:p>
        </p:txBody>
      </p:sp>
    </p:spTree>
    <p:extLst>
      <p:ext uri="{BB962C8B-B14F-4D97-AF65-F5344CB8AC3E}">
        <p14:creationId xmlns:p14="http://schemas.microsoft.com/office/powerpoint/2010/main" val="411258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4257377" y="1398391"/>
            <a:ext cx="919198" cy="914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A528866-297D-9E26-328B-D9F814EB098D}"/>
              </a:ext>
            </a:extLst>
          </p:cNvPr>
          <p:cNvSpPr/>
          <p:nvPr/>
        </p:nvSpPr>
        <p:spPr>
          <a:xfrm>
            <a:off x="6086176" y="1398390"/>
            <a:ext cx="919198" cy="914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7F82B3-715A-091D-8D9D-61B817071770}"/>
              </a:ext>
            </a:extLst>
          </p:cNvPr>
          <p:cNvSpPr/>
          <p:nvPr/>
        </p:nvSpPr>
        <p:spPr>
          <a:xfrm>
            <a:off x="7914976" y="1398390"/>
            <a:ext cx="919198" cy="914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4B480F2-A1D0-10CF-5B60-747FE358C82C}"/>
              </a:ext>
            </a:extLst>
          </p:cNvPr>
          <p:cNvSpPr/>
          <p:nvPr/>
        </p:nvSpPr>
        <p:spPr>
          <a:xfrm>
            <a:off x="6086176" y="3227190"/>
            <a:ext cx="919198" cy="914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20FAB1E-705A-3B70-7410-3D885ABCF34A}"/>
              </a:ext>
            </a:extLst>
          </p:cNvPr>
          <p:cNvSpPr/>
          <p:nvPr/>
        </p:nvSpPr>
        <p:spPr>
          <a:xfrm>
            <a:off x="4257376" y="3227190"/>
            <a:ext cx="919198" cy="914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2648AC8-49A1-86C2-6D6D-678D9E3B840E}"/>
              </a:ext>
            </a:extLst>
          </p:cNvPr>
          <p:cNvSpPr/>
          <p:nvPr/>
        </p:nvSpPr>
        <p:spPr>
          <a:xfrm>
            <a:off x="7914976" y="3227190"/>
            <a:ext cx="919198" cy="914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10F695-FF5C-7EEA-B057-617080A5739A}"/>
              </a:ext>
            </a:extLst>
          </p:cNvPr>
          <p:cNvSpPr/>
          <p:nvPr/>
        </p:nvSpPr>
        <p:spPr>
          <a:xfrm>
            <a:off x="4257376" y="5055990"/>
            <a:ext cx="919198" cy="914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D906B8-0AC2-3DEC-35A4-E921E200CF45}"/>
              </a:ext>
            </a:extLst>
          </p:cNvPr>
          <p:cNvSpPr/>
          <p:nvPr/>
        </p:nvSpPr>
        <p:spPr>
          <a:xfrm>
            <a:off x="6086176" y="5055990"/>
            <a:ext cx="919198" cy="914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C4F813D-2FEE-7955-9EB2-29EC7C8762CD}"/>
              </a:ext>
            </a:extLst>
          </p:cNvPr>
          <p:cNvSpPr/>
          <p:nvPr/>
        </p:nvSpPr>
        <p:spPr>
          <a:xfrm>
            <a:off x="7914976" y="5055990"/>
            <a:ext cx="919198" cy="914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02704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80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/>
          <a:lstStyle/>
          <a:p>
            <a:endParaRPr lang="es-ES" sz="2400"/>
          </a:p>
          <a:p>
            <a:br>
              <a:rPr lang="es-ES" sz="2400"/>
            </a:br>
            <a:r>
              <a:rPr lang="es-ES" sz="3200" err="1"/>
              <a:t>Wallet</a:t>
            </a:r>
            <a:r>
              <a:rPr lang="es-ES" sz="3200"/>
              <a:t> de </a:t>
            </a:r>
            <a:r>
              <a:rPr lang="es-ES" sz="3200" err="1"/>
              <a:t>Shatoshi</a:t>
            </a:r>
            <a:r>
              <a:rPr lang="es-ES" sz="3200"/>
              <a:t> Nakamoto:</a:t>
            </a:r>
            <a:br>
              <a:rPr lang="es-ES" sz="3200"/>
            </a:br>
            <a:br>
              <a:rPr lang="es-ES" sz="4000"/>
            </a:br>
            <a:r>
              <a:rPr lang="es-ES" sz="3200"/>
              <a:t>1A1zP1eP5QGefi2DMPTfTL5SLmv7DivfNa</a:t>
            </a:r>
          </a:p>
        </p:txBody>
      </p:sp>
    </p:spTree>
    <p:extLst>
      <p:ext uri="{BB962C8B-B14F-4D97-AF65-F5344CB8AC3E}">
        <p14:creationId xmlns:p14="http://schemas.microsoft.com/office/powerpoint/2010/main" val="40015052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81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/>
          <a:lstStyle/>
          <a:p>
            <a:endParaRPr lang="es-ES" sz="2400"/>
          </a:p>
          <a:p>
            <a:br>
              <a:rPr lang="es-ES" sz="2400"/>
            </a:br>
            <a:br>
              <a:rPr lang="es-ES" sz="4000"/>
            </a:br>
            <a:r>
              <a:rPr lang="es-ES" sz="4000">
                <a:hlinkClick r:id="rId3"/>
              </a:rPr>
              <a:t>https://www.blockchair/</a:t>
            </a:r>
          </a:p>
        </p:txBody>
      </p:sp>
    </p:spTree>
    <p:extLst>
      <p:ext uri="{BB962C8B-B14F-4D97-AF65-F5344CB8AC3E}">
        <p14:creationId xmlns:p14="http://schemas.microsoft.com/office/powerpoint/2010/main" val="606990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82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528183"/>
            <a:ext cx="9942203" cy="4335960"/>
          </a:xfrm>
        </p:spPr>
        <p:txBody>
          <a:bodyPr/>
          <a:lstStyle/>
          <a:p>
            <a:r>
              <a:rPr lang="es-ES" sz="3200"/>
              <a:t>Probablemente </a:t>
            </a:r>
            <a:r>
              <a:rPr lang="es-ES" sz="3200" err="1"/>
              <a:t>Shatoshi</a:t>
            </a:r>
            <a:r>
              <a:rPr lang="es-ES" sz="3200"/>
              <a:t> tenga</a:t>
            </a:r>
            <a:br>
              <a:rPr lang="es-ES" sz="3200"/>
            </a:br>
            <a:r>
              <a:rPr lang="es-ES" sz="3200"/>
              <a:t>1.125.000 BTC</a:t>
            </a:r>
            <a:endParaRPr lang="es-ES" sz="3200">
              <a:solidFill>
                <a:srgbClr val="DD7A1F"/>
              </a:solidFill>
            </a:endParaRPr>
          </a:p>
          <a:p>
            <a:r>
              <a:rPr lang="es-ES" sz="3200"/>
              <a:t>(85.500.000.000$)</a:t>
            </a:r>
          </a:p>
        </p:txBody>
      </p:sp>
      <p:pic>
        <p:nvPicPr>
          <p:cNvPr id="2" name="Imagen 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6EE60AE7-966C-C7E4-5BE8-F476CA04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757" y="3688268"/>
            <a:ext cx="4252784" cy="26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24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83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528183"/>
            <a:ext cx="9942203" cy="4335960"/>
          </a:xfrm>
        </p:spPr>
        <p:txBody>
          <a:bodyPr/>
          <a:lstStyle/>
          <a:p>
            <a:r>
              <a:rPr lang="es-ES" sz="3200"/>
              <a:t>Probablemente </a:t>
            </a:r>
            <a:r>
              <a:rPr lang="es-ES" sz="3200" err="1"/>
              <a:t>Shatoshi</a:t>
            </a:r>
            <a:r>
              <a:rPr lang="es-ES" sz="3200"/>
              <a:t> tenga</a:t>
            </a:r>
            <a:br>
              <a:rPr lang="es-ES" sz="3200"/>
            </a:br>
            <a:r>
              <a:rPr lang="es-ES" sz="3200"/>
              <a:t>1.125.000 BTC</a:t>
            </a:r>
            <a:endParaRPr lang="es-ES" sz="3200">
              <a:solidFill>
                <a:srgbClr val="DD7A1F"/>
              </a:solidFill>
            </a:endParaRPr>
          </a:p>
          <a:p>
            <a:r>
              <a:rPr lang="es-ES" sz="3200"/>
              <a:t>(85.500.000.000$)</a:t>
            </a:r>
          </a:p>
        </p:txBody>
      </p:sp>
      <p:pic>
        <p:nvPicPr>
          <p:cNvPr id="2" name="Imagen 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6EE60AE7-966C-C7E4-5BE8-F476CA04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757" y="3688268"/>
            <a:ext cx="4252784" cy="260154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E344FA-737D-EC39-645D-E68DE42E1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56" y="3280304"/>
            <a:ext cx="3283856" cy="34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26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84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272" y="4467619"/>
            <a:ext cx="3247490" cy="1625419"/>
          </a:xfrm>
        </p:spPr>
        <p:txBody>
          <a:bodyPr>
            <a:normAutofit lnSpcReduction="10000"/>
          </a:bodyPr>
          <a:lstStyle/>
          <a:p>
            <a:r>
              <a:rPr lang="es-ES"/>
              <a:t>"18HtSLSUj2odSBTokzxdDKfCeEA4vK3qze",</a:t>
            </a:r>
            <a:br>
              <a:rPr lang="es-ES"/>
            </a:br>
            <a:r>
              <a:rPr lang="es-ES"/>
              <a:t>"L4xBYM9EArELnCaVFH7twydK5BgX737pwpsJd5xMEzphB8RG1jQr"</a:t>
            </a:r>
          </a:p>
        </p:txBody>
      </p:sp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B0C681EA-0EC7-2E8F-6C6F-69E6DFDEB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1590675" cy="1590675"/>
          </a:xfrm>
          <a:prstGeom prst="rect">
            <a:avLst/>
          </a:prstGeom>
        </p:spPr>
      </p:pic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582B5AF6-E1F7-2713-1C72-38E2CFD1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9" y="1453243"/>
            <a:ext cx="3038475" cy="2324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6BAF73-7F13-1E46-06FF-BB166FE3D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13115"/>
            <a:ext cx="3559629" cy="1913064"/>
          </a:xfrm>
          <a:prstGeom prst="rect">
            <a:avLst/>
          </a:prstGeom>
        </p:spPr>
      </p:pic>
      <p:pic>
        <p:nvPicPr>
          <p:cNvPr id="8" name="Imagen 7" descr="Código QR&#10;&#10;Descripción generada automáticamente">
            <a:extLst>
              <a:ext uri="{FF2B5EF4-FFF2-40B4-BE49-F238E27FC236}">
                <a16:creationId xmlns:a16="http://schemas.microsoft.com/office/drawing/2014/main" id="{1D4A89B6-F7EA-29D6-540C-2EF75EC50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43" y="4163786"/>
            <a:ext cx="6096000" cy="20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81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85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/>
          <a:lstStyle/>
          <a:p>
            <a:endParaRPr lang="es-ES" sz="2400"/>
          </a:p>
          <a:p>
            <a:br>
              <a:rPr lang="es-ES" sz="2400"/>
            </a:br>
            <a:br>
              <a:rPr lang="es-ES" sz="4000"/>
            </a:br>
            <a:r>
              <a:rPr lang="es-ES" sz="4000" b="1"/>
              <a:t>LA CLAVE PRIVADA ES SECRETA.</a:t>
            </a:r>
            <a:endParaRPr lang="es-ES" sz="4000"/>
          </a:p>
        </p:txBody>
      </p:sp>
    </p:spTree>
    <p:extLst>
      <p:ext uri="{BB962C8B-B14F-4D97-AF65-F5344CB8AC3E}">
        <p14:creationId xmlns:p14="http://schemas.microsoft.com/office/powerpoint/2010/main" val="8719457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86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>
            <a:normAutofit fontScale="47500" lnSpcReduction="20000"/>
          </a:bodyPr>
          <a:lstStyle/>
          <a:p>
            <a:endParaRPr lang="es-ES" sz="2400"/>
          </a:p>
          <a:p>
            <a:br>
              <a:rPr lang="es-ES" sz="2400"/>
            </a:br>
            <a:br>
              <a:rPr lang="es-ES" sz="4000"/>
            </a:br>
            <a:r>
              <a:rPr lang="es-ES" sz="4000" b="1"/>
              <a:t>La seguridad de tus fondos depende estrictamente de tu clave privada.</a:t>
            </a:r>
            <a:br>
              <a:rPr lang="es-ES" sz="4000" b="1"/>
            </a:br>
            <a:br>
              <a:rPr lang="es-ES" sz="4000" b="1"/>
            </a:br>
            <a:r>
              <a:rPr lang="es-ES" sz="4000" b="1"/>
              <a:t>No hay alternativas a ello.</a:t>
            </a:r>
            <a:br>
              <a:rPr lang="es-ES" sz="4000" b="1"/>
            </a:br>
            <a:br>
              <a:rPr lang="es-ES" sz="4000" b="1"/>
            </a:br>
            <a:r>
              <a:rPr lang="es-ES" sz="4000" b="1"/>
              <a:t>No hay ningún banco que te pueda ayudar,</a:t>
            </a:r>
            <a:br>
              <a:rPr lang="es-ES" sz="4000" b="1"/>
            </a:br>
            <a:r>
              <a:rPr lang="es-ES" sz="4000" b="1"/>
              <a:t>tu eres tu propio banco.</a:t>
            </a:r>
            <a:br>
              <a:rPr lang="es-ES" sz="4000" b="1"/>
            </a:br>
            <a:br>
              <a:rPr lang="es-ES" sz="4000" b="1"/>
            </a:br>
            <a:r>
              <a:rPr lang="es-ES" sz="4000" b="1"/>
              <a:t>Si pierdes la clave privada o te la roban NO hay manera de recuperar tus fondos.</a:t>
            </a:r>
            <a:br>
              <a:rPr lang="es-ES" sz="4000" b="1"/>
            </a:br>
            <a:br>
              <a:rPr lang="es-ES" sz="4000" b="1"/>
            </a:br>
            <a:endParaRPr lang="es-ES" sz="4000" b="1"/>
          </a:p>
        </p:txBody>
      </p:sp>
    </p:spTree>
    <p:extLst>
      <p:ext uri="{BB962C8B-B14F-4D97-AF65-F5344CB8AC3E}">
        <p14:creationId xmlns:p14="http://schemas.microsoft.com/office/powerpoint/2010/main" val="35967764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87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>
            <a:normAutofit/>
          </a:bodyPr>
          <a:lstStyle/>
          <a:p>
            <a:endParaRPr lang="es-ES" sz="2400"/>
          </a:p>
          <a:p>
            <a:br>
              <a:rPr lang="es-ES" sz="2400"/>
            </a:br>
            <a:br>
              <a:rPr lang="es-ES" sz="4000" b="1"/>
            </a:br>
            <a:endParaRPr lang="es-ES" sz="4000" b="1"/>
          </a:p>
        </p:txBody>
      </p:sp>
      <p:pic>
        <p:nvPicPr>
          <p:cNvPr id="2" name="Imagen 1" descr="Diagrama, Esquemático&#10;&#10;Descripción generada automáticamente">
            <a:extLst>
              <a:ext uri="{FF2B5EF4-FFF2-40B4-BE49-F238E27FC236}">
                <a16:creationId xmlns:a16="http://schemas.microsoft.com/office/drawing/2014/main" id="{30AFC85D-F526-3619-5E09-1AB48D6F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509" y="1559153"/>
            <a:ext cx="7204982" cy="4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297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88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>
            <a:normAutofit/>
          </a:bodyPr>
          <a:lstStyle/>
          <a:p>
            <a:endParaRPr lang="es-ES" sz="2400"/>
          </a:p>
          <a:p>
            <a:br>
              <a:rPr lang="es-ES" sz="2400"/>
            </a:br>
            <a:br>
              <a:rPr lang="es-ES" sz="4000" b="1"/>
            </a:br>
            <a:endParaRPr lang="es-ES" sz="4000" b="1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E32A489E-97AD-8F6F-3375-595E6EF7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007" y="1810885"/>
            <a:ext cx="6492874" cy="1616074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3EFC45FB-8A25-BFB4-0127-911E42A0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827" y="3880305"/>
            <a:ext cx="6153603" cy="14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3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89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b="1"/>
              <a:t>BITCOIN</a:t>
            </a:r>
            <a:endParaRPr b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11C06E-B2A7-F17C-4DD5-E4115776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672" y="1713534"/>
            <a:ext cx="9942203" cy="4335960"/>
          </a:xfrm>
        </p:spPr>
        <p:txBody>
          <a:bodyPr>
            <a:normAutofit/>
          </a:bodyPr>
          <a:lstStyle/>
          <a:p>
            <a:endParaRPr lang="es-ES" sz="2400"/>
          </a:p>
          <a:p>
            <a:br>
              <a:rPr lang="es-ES" sz="2400"/>
            </a:br>
            <a:br>
              <a:rPr lang="es-ES" sz="4000" b="1"/>
            </a:br>
            <a:endParaRPr lang="es-ES" sz="4000" b="1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0E26BB9B-3533-1FE6-8A54-4FD63D3C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545" y="2192564"/>
            <a:ext cx="60674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7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97A5B0F-2373-928F-BE6E-68272A4FD493}"/>
              </a:ext>
            </a:extLst>
          </p:cNvPr>
          <p:cNvSpPr/>
          <p:nvPr/>
        </p:nvSpPr>
        <p:spPr>
          <a:xfrm>
            <a:off x="4257377" y="1398391"/>
            <a:ext cx="4576798" cy="4571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9828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90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35" y="2010894"/>
            <a:ext cx="11633570" cy="319432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4000"/>
              <a:t>¿Los mineros hacen esta labor gratis?</a:t>
            </a:r>
          </a:p>
        </p:txBody>
      </p:sp>
    </p:spTree>
    <p:extLst>
      <p:ext uri="{BB962C8B-B14F-4D97-AF65-F5344CB8AC3E}">
        <p14:creationId xmlns:p14="http://schemas.microsoft.com/office/powerpoint/2010/main" val="753634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91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182" y="2061190"/>
            <a:ext cx="9942203" cy="3265042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>
                <a:latin typeface="Gill Sans"/>
              </a:rPr>
              <a:t>Por convención, la primera transacción en un bloque es una transacción especial con la que comienza una moneda nueva, propiedad del creador del bloque.</a:t>
            </a:r>
            <a:br>
              <a:rPr lang="es-ES">
                <a:latin typeface="Gill Sans"/>
              </a:rPr>
            </a:br>
            <a:br>
              <a:rPr lang="es-ES">
                <a:latin typeface="Gill Sans"/>
              </a:rPr>
            </a:br>
            <a:r>
              <a:rPr lang="es-ES">
                <a:latin typeface="Gill Sans"/>
              </a:rPr>
              <a:t>Esto añade un incentivo a los nodos para soportar la red, y proporciona una forma de poner las monedas en circulación, dado que no hay autoridad central que las distribuya.</a:t>
            </a:r>
            <a:br>
              <a:rPr lang="es-ES">
                <a:latin typeface="Gill Sans"/>
              </a:rPr>
            </a:br>
            <a:br>
              <a:rPr lang="es-ES">
                <a:latin typeface="Gill Sans"/>
              </a:rPr>
            </a:br>
            <a:r>
              <a:rPr lang="es-ES">
                <a:latin typeface="Gill Sans"/>
              </a:rPr>
              <a:t>La adición estable de una constante de monedas nuevas es análoga a los mineros de oro que consumen recursos para añadir oro a la circulación.</a:t>
            </a:r>
            <a:br>
              <a:rPr lang="es-ES">
                <a:latin typeface="Gill Sans"/>
              </a:rPr>
            </a:br>
            <a:br>
              <a:rPr lang="es-ES">
                <a:latin typeface="Gill Sans"/>
              </a:rPr>
            </a:br>
            <a:r>
              <a:rPr lang="es-ES">
                <a:latin typeface="Gill Sans"/>
              </a:rPr>
              <a:t>En nuestro caso, es tiempo de CPU y electricidad lo que se gasta.</a:t>
            </a:r>
            <a:endParaRPr lang="en-US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45906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92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182" y="2061190"/>
            <a:ext cx="9942203" cy="3265042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>
                <a:latin typeface="Gill Sans"/>
              </a:rPr>
              <a:t>Minar bloques es muy costoso.</a:t>
            </a:r>
            <a:endParaRPr lang="es-ES"/>
          </a:p>
          <a:p>
            <a:br>
              <a:rPr lang="es-ES">
                <a:latin typeface="Gill Sans"/>
              </a:rPr>
            </a:br>
            <a:r>
              <a:rPr lang="es-ES">
                <a:latin typeface="Gill Sans"/>
              </a:rPr>
              <a:t>Cada vez que alguien mina un bloque se le recompensa.</a:t>
            </a:r>
            <a:br>
              <a:rPr lang="es-ES">
                <a:latin typeface="Gill Sans"/>
              </a:rPr>
            </a:br>
            <a:endParaRPr lang="es-ES">
              <a:latin typeface="Gill Sans"/>
            </a:endParaRPr>
          </a:p>
          <a:p>
            <a:r>
              <a:rPr lang="es-ES">
                <a:latin typeface="Gill Sans"/>
              </a:rPr>
              <a:t>La recompensa inicial por bloque eran 50 BTC (3.800.000$)</a:t>
            </a:r>
          </a:p>
        </p:txBody>
      </p:sp>
    </p:spTree>
    <p:extLst>
      <p:ext uri="{BB962C8B-B14F-4D97-AF65-F5344CB8AC3E}">
        <p14:creationId xmlns:p14="http://schemas.microsoft.com/office/powerpoint/2010/main" val="36474611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93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182" y="2061190"/>
            <a:ext cx="9942203" cy="3265042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>
                <a:latin typeface="Gill Sans"/>
              </a:rPr>
              <a:t>Cada bloque tarda 10 min en añadirse a la </a:t>
            </a:r>
            <a:r>
              <a:rPr lang="es-ES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 o ser "minado".</a:t>
            </a:r>
          </a:p>
        </p:txBody>
      </p:sp>
    </p:spTree>
    <p:extLst>
      <p:ext uri="{BB962C8B-B14F-4D97-AF65-F5344CB8AC3E}">
        <p14:creationId xmlns:p14="http://schemas.microsoft.com/office/powerpoint/2010/main" val="2524425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94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182" y="2061190"/>
            <a:ext cx="9942203" cy="3265042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>
                <a:latin typeface="Gill Sans"/>
              </a:rPr>
              <a:t>Cada 4 años la recompensa por minar un bloque se reduce a la mitad.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3772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95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BLOQUES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182" y="1711081"/>
            <a:ext cx="9942203" cy="1720448"/>
          </a:xfrm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r>
              <a:rPr lang="es-ES">
                <a:latin typeface="Gill Sans"/>
              </a:rPr>
              <a:t>Cada 10 min se mina un bloque y se añade a la </a:t>
            </a:r>
            <a:r>
              <a:rPr lang="es-ES" err="1">
                <a:latin typeface="Gill Sans"/>
              </a:rPr>
              <a:t>blockchain</a:t>
            </a:r>
            <a:r>
              <a:rPr lang="es-ES">
                <a:latin typeface="Gill Sans"/>
              </a:rPr>
              <a:t>.</a:t>
            </a:r>
            <a:br>
              <a:rPr lang="es-ES">
                <a:latin typeface="Gill Sans"/>
              </a:rPr>
            </a:br>
            <a:br>
              <a:rPr lang="es-ES">
                <a:latin typeface="Gill Sans"/>
              </a:rPr>
            </a:br>
            <a:r>
              <a:rPr lang="es-ES">
                <a:latin typeface="Gill Sans"/>
              </a:rPr>
              <a:t>En 4 años se minan un total de 210000 bloques</a:t>
            </a:r>
            <a:r>
              <a:rPr lang="es-ES"/>
              <a:t>.</a:t>
            </a:r>
            <a:endParaRPr lang="es-ES">
              <a:latin typeface="Gill Sans"/>
            </a:endParaRPr>
          </a:p>
          <a:p>
            <a:r>
              <a:rPr lang="es-ES"/>
              <a:t>La recompensa inicial son 50 BTC.</a:t>
            </a:r>
          </a:p>
          <a:p>
            <a:r>
              <a:rPr lang="es-ES"/>
              <a:t>Cada 4 años la recompensa de minado se reduce a la mitad.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CDE157B-0C21-3936-7886-C70701F2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967" y="3425268"/>
            <a:ext cx="3197311" cy="19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50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96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35" y="2010894"/>
            <a:ext cx="11633570" cy="319432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>
                <a:solidFill>
                  <a:schemeClr val="tx1"/>
                </a:solidFill>
              </a:rPr>
              <a:t>El numero máximo de bitcoins</a:t>
            </a:r>
            <a:br>
              <a:rPr lang="es-ES" sz="3600">
                <a:solidFill>
                  <a:schemeClr val="tx1"/>
                </a:solidFill>
              </a:rPr>
            </a:br>
            <a:r>
              <a:rPr lang="es-ES" sz="3600">
                <a:solidFill>
                  <a:schemeClr val="tx1"/>
                </a:solidFill>
              </a:rPr>
              <a:t>que puede haber es 21 millones.</a:t>
            </a:r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0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97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35" y="2010894"/>
            <a:ext cx="11633570" cy="319432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>
                <a:solidFill>
                  <a:schemeClr val="tx1"/>
                </a:solidFill>
              </a:rPr>
              <a:t>Son divisibles hasta 10⁻⁸</a:t>
            </a:r>
            <a:endParaRPr lang="es-ES" sz="3600" b="1">
              <a:solidFill>
                <a:schemeClr val="tx1"/>
              </a:solidFill>
            </a:endParaRPr>
          </a:p>
          <a:p>
            <a:r>
              <a:rPr lang="es-ES" sz="3600" b="1"/>
              <a:t>21,000,000.0000000</a:t>
            </a:r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2740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98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Bitcoin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80" y="1712027"/>
            <a:ext cx="10363572" cy="4555034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  <p:pic>
        <p:nvPicPr>
          <p:cNvPr id="2" name="Imagen 1" descr="Gráfico, Histograma&#10;&#10;Descripción generada automáticamente">
            <a:extLst>
              <a:ext uri="{FF2B5EF4-FFF2-40B4-BE49-F238E27FC236}">
                <a16:creationId xmlns:a16="http://schemas.microsoft.com/office/drawing/2014/main" id="{2D53EEF6-3624-D1D6-C8AC-A7E4B7A62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79" y="1211649"/>
            <a:ext cx="7444945" cy="49701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DA0D30-6BA8-D57C-22F7-EAFE3E352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1" y="2381250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11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99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DISCLAIMER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1902A-76C3-AE92-28FD-1F16D1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35" y="2010894"/>
            <a:ext cx="11633570" cy="319432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>
                <a:solidFill>
                  <a:schemeClr val="tx1"/>
                </a:solidFill>
              </a:rPr>
              <a:t>El protocolo de bitcoin es inmutable.</a:t>
            </a:r>
            <a:br>
              <a:rPr lang="es-ES" sz="3600">
                <a:solidFill>
                  <a:schemeClr val="tx1"/>
                </a:solidFill>
              </a:rPr>
            </a:br>
            <a:br>
              <a:rPr lang="es-ES" sz="3600">
                <a:solidFill>
                  <a:schemeClr val="tx1"/>
                </a:solidFill>
              </a:rPr>
            </a:br>
            <a:r>
              <a:rPr lang="es-ES" sz="3600">
                <a:solidFill>
                  <a:schemeClr val="tx1"/>
                </a:solidFill>
              </a:rPr>
              <a:t>No se puede cambiar, según fue creado</a:t>
            </a:r>
            <a:br>
              <a:rPr lang="es-ES" sz="3600">
                <a:solidFill>
                  <a:schemeClr val="tx1"/>
                </a:solidFill>
              </a:rPr>
            </a:br>
            <a:r>
              <a:rPr lang="es-ES" sz="3600">
                <a:solidFill>
                  <a:schemeClr val="tx1"/>
                </a:solidFill>
              </a:rPr>
              <a:t>seguirá siendo para el resto de la eternidad.</a:t>
            </a:r>
            <a:br>
              <a:rPr lang="es-ES" sz="3600" b="1"/>
            </a:br>
            <a:endParaRPr lang="es-E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33815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-PowerPoint-URJConline">
  <a:themeElements>
    <a:clrScheme name="URJC online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CB0017"/>
      </a:accent1>
      <a:accent2>
        <a:srgbClr val="49CFA3"/>
      </a:accent2>
      <a:accent3>
        <a:srgbClr val="3470B6"/>
      </a:accent3>
      <a:accent4>
        <a:srgbClr val="D8E639"/>
      </a:accent4>
      <a:accent5>
        <a:srgbClr val="424E5B"/>
      </a:accent5>
      <a:accent6>
        <a:srgbClr val="730E00"/>
      </a:accent6>
      <a:hlink>
        <a:srgbClr val="CB0017"/>
      </a:hlink>
      <a:folHlink>
        <a:srgbClr val="3470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lantilla-PowerPoint-URJConline">
  <a:themeElements>
    <a:clrScheme name="URJC online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CB0017"/>
      </a:accent1>
      <a:accent2>
        <a:srgbClr val="49CFA3"/>
      </a:accent2>
      <a:accent3>
        <a:srgbClr val="3470B6"/>
      </a:accent3>
      <a:accent4>
        <a:srgbClr val="D8E639"/>
      </a:accent4>
      <a:accent5>
        <a:srgbClr val="424E5B"/>
      </a:accent5>
      <a:accent6>
        <a:srgbClr val="730E00"/>
      </a:accent6>
      <a:hlink>
        <a:srgbClr val="CB0017"/>
      </a:hlink>
      <a:folHlink>
        <a:srgbClr val="3470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152</Slides>
  <Notes>149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152</vt:i4>
      </vt:variant>
    </vt:vector>
  </HeadingPairs>
  <TitlesOfParts>
    <vt:vector size="154" baseType="lpstr">
      <vt:lpstr>Plantilla-PowerPoint-URJConline</vt:lpstr>
      <vt:lpstr>Plantilla-PowerPoint-URJConline</vt:lpstr>
      <vt:lpstr>V. Blockchain</vt:lpstr>
      <vt:lpstr>DISCLAIMER</vt:lpstr>
      <vt:lpstr>ÍNDICE</vt:lpstr>
      <vt:lpstr>INTRODUCCION</vt:lpstr>
      <vt:lpstr>BLOCKCHAIN</vt:lpstr>
      <vt:lpstr>INTRODUCCION</vt:lpstr>
      <vt:lpstr>BLOQUES</vt:lpstr>
      <vt:lpstr>BLOQUES</vt:lpstr>
      <vt:lpstr>BLOQUES</vt:lpstr>
      <vt:lpstr>BLOQUES</vt:lpstr>
      <vt:lpstr>BLOQUES</vt:lpstr>
      <vt:lpstr>BLOQUES</vt:lpstr>
      <vt:lpstr>BLOQUES</vt:lpstr>
      <vt:lpstr>BLOQUES</vt:lpstr>
      <vt:lpstr>BLOQUES</vt:lpstr>
      <vt:lpstr>BLOQUES</vt:lpstr>
      <vt:lpstr>BLOQUES</vt:lpstr>
      <vt:lpstr>BLOQUES</vt:lpstr>
      <vt:lpstr>BLOQUES</vt:lpstr>
      <vt:lpstr>BLOQUES</vt:lpstr>
      <vt:lpstr>INTRODUCCION</vt:lpstr>
      <vt:lpstr>BLOQUES</vt:lpstr>
      <vt:lpstr>CADENA DE BLOQUES</vt:lpstr>
      <vt:lpstr>CADENA DE BLOQUES</vt:lpstr>
      <vt:lpstr>CADENA DE BLOQUES</vt:lpstr>
      <vt:lpstr>CADENA DE BLOQUES</vt:lpstr>
      <vt:lpstr>CADENA DE BLOQUES</vt:lpstr>
      <vt:lpstr>CADENA DE BLOQUES</vt:lpstr>
      <vt:lpstr>CADENA DE BLOQUES</vt:lpstr>
      <vt:lpstr>CADENA DE BLOQUES</vt:lpstr>
      <vt:lpstr>CADENA DE BLOQUES</vt:lpstr>
      <vt:lpstr>CADENA DE BLOQUES</vt:lpstr>
      <vt:lpstr>CADENA DE BLOQUES</vt:lpstr>
      <vt:lpstr>CADENA DE BLOQUES</vt:lpstr>
      <vt:lpstr>CADENA DE BLOQUES</vt:lpstr>
      <vt:lpstr>CADENA DE BLOQUES</vt:lpstr>
      <vt:lpstr>CADENA DE BLOQUES</vt:lpstr>
      <vt:lpstr>BLOQUES</vt:lpstr>
      <vt:lpstr>INTRODUCCION</vt:lpstr>
      <vt:lpstr>INMUTABILIDAD</vt:lpstr>
      <vt:lpstr>INMUTABILIDAD</vt:lpstr>
      <vt:lpstr>INMUTABILIDAD</vt:lpstr>
      <vt:lpstr>INMUTABILIDAD</vt:lpstr>
      <vt:lpstr>INMUTABILIDAD</vt:lpstr>
      <vt:lpstr>INMUTABILIDAD</vt:lpstr>
      <vt:lpstr>INMUTABILIDAD</vt:lpstr>
      <vt:lpstr>INMUTABILIDAD</vt:lpstr>
      <vt:lpstr>DESCENTRALIZACION</vt:lpstr>
      <vt:lpstr>DESCENTRALIZACION</vt:lpstr>
      <vt:lpstr>DESCENTRALIZACION</vt:lpstr>
      <vt:lpstr>DESCENTRALIZACION</vt:lpstr>
      <vt:lpstr>DESCENTRALIZACION</vt:lpstr>
      <vt:lpstr>DESCENTRALIZACION</vt:lpstr>
      <vt:lpstr>DESCENTRALIZACION</vt:lpstr>
      <vt:lpstr>DESCENTRALIZACION</vt:lpstr>
      <vt:lpstr>DESCENTRALIZACION</vt:lpstr>
      <vt:lpstr>DESCENTRALIZACION</vt:lpstr>
      <vt:lpstr>DESCENTRALIZACION</vt:lpstr>
      <vt:lpstr>DESCENTRALIZACION</vt:lpstr>
      <vt:lpstr>DESCENTRALIZACION</vt:lpstr>
      <vt:lpstr>DESCENTRALIZACION</vt:lpstr>
      <vt:lpstr>DESCENTRALIZACION</vt:lpstr>
      <vt:lpstr>DESCENTRALIZACION</vt:lpstr>
      <vt:lpstr>RESUMEN</vt:lpstr>
      <vt:lpstr>CHECKPOINT</vt:lpstr>
      <vt:lpstr>DISCLAIMER</vt:lpstr>
      <vt:lpstr>INTRODUCCION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BITCOIN</vt:lpstr>
      <vt:lpstr>BLOQUES</vt:lpstr>
      <vt:lpstr>BITCOIN</vt:lpstr>
      <vt:lpstr>BITCOIN</vt:lpstr>
      <vt:lpstr>Bitcoin</vt:lpstr>
      <vt:lpstr>DISCLAIMER</vt:lpstr>
      <vt:lpstr>Bitcoin</vt:lpstr>
      <vt:lpstr>Bitcoin</vt:lpstr>
      <vt:lpstr>Bitcoin</vt:lpstr>
      <vt:lpstr>Bitcoin</vt:lpstr>
      <vt:lpstr>Bitcoin</vt:lpstr>
      <vt:lpstr>BLOQUES</vt:lpstr>
      <vt:lpstr>CHECKPOINT</vt:lpstr>
      <vt:lpstr>INTRODUCCION</vt:lpstr>
      <vt:lpstr>ETHEREUM</vt:lpstr>
      <vt:lpstr>ETHEREUM</vt:lpstr>
      <vt:lpstr>ETHEREUM</vt:lpstr>
      <vt:lpstr>ETHEREUM</vt:lpstr>
      <vt:lpstr>ETHEREUM</vt:lpstr>
      <vt:lpstr>ETHEREUM</vt:lpstr>
      <vt:lpstr>ETHEREUM</vt:lpstr>
      <vt:lpstr>ETHEREUM</vt:lpstr>
      <vt:lpstr>ETHEREUM</vt:lpstr>
      <vt:lpstr>ETHEREUM</vt:lpstr>
      <vt:lpstr>ETHEREUM</vt:lpstr>
      <vt:lpstr>ETHEREUM</vt:lpstr>
      <vt:lpstr>ETHEREUM</vt:lpstr>
      <vt:lpstr>ETHEREUM</vt:lpstr>
      <vt:lpstr>ETHEREUM</vt:lpstr>
      <vt:lpstr>ETHEREUM</vt:lpstr>
      <vt:lpstr>INTRODUCCION</vt:lpstr>
      <vt:lpstr>PROBLEMAS DE LLAVES PRIVADAS</vt:lpstr>
      <vt:lpstr>INTRODUCCION</vt:lpstr>
      <vt:lpstr>VULNERABILIDADES COMUNES EN SMART CONTRACTS</vt:lpstr>
      <vt:lpstr>VULNERABILIDADES COMUNES EN SMART CONTRACTS</vt:lpstr>
      <vt:lpstr>INTRODUCCION</vt:lpstr>
      <vt:lpstr>RECUPERACIÓN DE CLAVES O FONDOS</vt:lpstr>
      <vt:lpstr>RECUPERACIÓN DE CLAVES O FONDOS</vt:lpstr>
      <vt:lpstr>RETO 1</vt:lpstr>
      <vt:lpstr>CHALLENGE</vt:lpstr>
      <vt:lpstr>WRITEUP RETO 1</vt:lpstr>
      <vt:lpstr>INTRODUCCION</vt:lpstr>
      <vt:lpstr>RASTREO DE TRANSACCIONES</vt:lpstr>
      <vt:lpstr>RASTREO DE TRANSACCIONES</vt:lpstr>
      <vt:lpstr>RETO 2</vt:lpstr>
      <vt:lpstr>CHALLENGE</vt:lpstr>
      <vt:lpstr>RETO 2</vt:lpstr>
      <vt:lpstr>RETO 2</vt:lpstr>
      <vt:lpstr>RETO 2</vt:lpstr>
      <vt:lpstr>WRITEUP RETO 2</vt:lpstr>
      <vt:lpstr>RETO 2</vt:lpstr>
      <vt:lpstr>RETO 2</vt:lpstr>
      <vt:lpstr>RETO 2</vt:lpstr>
      <vt:lpstr>INTRODUCCION</vt:lpstr>
      <vt:lpstr>MANIPULACIÓN DE CONTRATOS INTELIGENTES</vt:lpstr>
      <vt:lpstr>MANIPULACIÓN DE CONTRATOS INTELIGENTES</vt:lpstr>
      <vt:lpstr>RETO 3</vt:lpstr>
      <vt:lpstr>CHALLENGE</vt:lpstr>
      <vt:lpstr>WRITEUP RETO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2024-11-13T17:39:04Z</dcterms:modified>
</cp:coreProperties>
</file>